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469" r:id="rId3"/>
    <p:sldId id="147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B3D93-10CB-4E6A-93C2-C9B8432151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B4A391-2B51-45D9-A0E7-173F0D7ECE06}">
      <dgm:prSet phldrT="[Text]" custT="1"/>
      <dgm:spPr/>
      <dgm:t>
        <a:bodyPr/>
        <a:lstStyle/>
        <a:p>
          <a:r>
            <a:rPr lang="en-US" sz="2000" b="1" dirty="0"/>
            <a:t>Reasonable</a:t>
          </a:r>
          <a:r>
            <a:rPr lang="en-US" sz="2000" dirty="0"/>
            <a:t> Extensions/Alterations        </a:t>
          </a:r>
          <a:r>
            <a:rPr lang="en-US" sz="2000" dirty="0">
              <a:solidFill>
                <a:srgbClr val="FFFF00"/>
              </a:solidFill>
            </a:rPr>
            <a:t>(</a:t>
          </a:r>
          <a:r>
            <a:rPr lang="en-US" sz="2000" i="1" dirty="0">
              <a:solidFill>
                <a:srgbClr val="FFFF00"/>
              </a:solidFill>
            </a:rPr>
            <a:t>of Existing Programs)</a:t>
          </a:r>
        </a:p>
      </dgm:t>
    </dgm:pt>
    <dgm:pt modelId="{6BBEFDB9-4473-46F0-82C6-481C9406AA70}" type="parTrans" cxnId="{7E6159B7-DBCE-493C-9018-FA8AFA72D7D6}">
      <dgm:prSet/>
      <dgm:spPr/>
      <dgm:t>
        <a:bodyPr/>
        <a:lstStyle/>
        <a:p>
          <a:endParaRPr lang="en-US"/>
        </a:p>
      </dgm:t>
    </dgm:pt>
    <dgm:pt modelId="{F5728A07-10DB-462C-94B5-E611E9FD3996}" type="sibTrans" cxnId="{7E6159B7-DBCE-493C-9018-FA8AFA72D7D6}">
      <dgm:prSet/>
      <dgm:spPr/>
      <dgm:t>
        <a:bodyPr/>
        <a:lstStyle/>
        <a:p>
          <a:endParaRPr lang="en-US"/>
        </a:p>
      </dgm:t>
    </dgm:pt>
    <dgm:pt modelId="{8D6404CF-8F32-474B-8255-10759ECD1746}" type="asst">
      <dgm:prSet phldrT="[Text]" custT="1"/>
      <dgm:spPr/>
      <dgm:t>
        <a:bodyPr/>
        <a:lstStyle/>
        <a:p>
          <a:r>
            <a:rPr lang="en-US" sz="1800" dirty="0"/>
            <a:t>Changes to degrees </a:t>
          </a:r>
        </a:p>
        <a:p>
          <a:r>
            <a:rPr lang="en-US" sz="1800" dirty="0"/>
            <a:t>(IPEDS Level 2, 3, 5, 7, 17,18,19 + </a:t>
          </a:r>
          <a:r>
            <a:rPr lang="en-US" sz="1800" dirty="0" err="1"/>
            <a:t>EdS</a:t>
          </a:r>
          <a:r>
            <a:rPr lang="en-US" sz="1800" dirty="0"/>
            <a:t>)</a:t>
          </a:r>
        </a:p>
      </dgm:t>
    </dgm:pt>
    <dgm:pt modelId="{401012E9-2DD8-4CCF-8788-6221CEEDDFF6}" type="parTrans" cxnId="{A65B2689-E6AB-405B-99C8-2F0387E27433}">
      <dgm:prSet/>
      <dgm:spPr/>
      <dgm:t>
        <a:bodyPr/>
        <a:lstStyle/>
        <a:p>
          <a:endParaRPr lang="en-US"/>
        </a:p>
      </dgm:t>
    </dgm:pt>
    <dgm:pt modelId="{2CB17883-BC10-4354-B2C5-94268013A53B}" type="sibTrans" cxnId="{A65B2689-E6AB-405B-99C8-2F0387E27433}">
      <dgm:prSet/>
      <dgm:spPr/>
      <dgm:t>
        <a:bodyPr/>
        <a:lstStyle/>
        <a:p>
          <a:endParaRPr lang="en-US"/>
        </a:p>
      </dgm:t>
    </dgm:pt>
    <dgm:pt modelId="{F5E041F7-7D8E-4565-9281-CA87CBAB6263}" type="asst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sz="1800" dirty="0"/>
            <a:t>Changes to </a:t>
          </a:r>
          <a:r>
            <a:rPr lang="en-US" sz="1800" b="0" dirty="0">
              <a:solidFill>
                <a:srgbClr val="FFFF00"/>
              </a:solidFill>
            </a:rPr>
            <a:t>for-credit, non-degree certificates</a:t>
          </a:r>
        </a:p>
        <a:p>
          <a:pPr algn="ctr"/>
          <a:r>
            <a:rPr lang="en-US" sz="1800" dirty="0"/>
            <a:t>(IPEDS Level 1a, 1b, 6, 8) </a:t>
          </a:r>
        </a:p>
      </dgm:t>
    </dgm:pt>
    <dgm:pt modelId="{ABAE8BAC-C61C-4E65-BC98-10A27B881AE5}" type="parTrans" cxnId="{188F260D-99B1-43FC-A554-0E857C26ABA7}">
      <dgm:prSet/>
      <dgm:spPr/>
      <dgm:t>
        <a:bodyPr/>
        <a:lstStyle/>
        <a:p>
          <a:endParaRPr lang="en-US"/>
        </a:p>
      </dgm:t>
    </dgm:pt>
    <dgm:pt modelId="{A9BB0799-5463-45DA-9406-8EDD20C0560C}" type="sibTrans" cxnId="{188F260D-99B1-43FC-A554-0E857C26ABA7}">
      <dgm:prSet/>
      <dgm:spPr/>
      <dgm:t>
        <a:bodyPr/>
        <a:lstStyle/>
        <a:p>
          <a:endParaRPr lang="en-US"/>
        </a:p>
      </dgm:t>
    </dgm:pt>
    <dgm:pt modelId="{B3604278-0036-4778-83F2-A0F8266410BC}">
      <dgm:prSet custT="1"/>
      <dgm:spPr/>
      <dgm:t>
        <a:bodyPr/>
        <a:lstStyle/>
        <a:p>
          <a:pPr algn="ctr"/>
          <a:endParaRPr lang="en-US" sz="1600" dirty="0"/>
        </a:p>
        <a:p>
          <a:pPr algn="ctr"/>
          <a:r>
            <a:rPr lang="en-US" sz="1600" b="1" dirty="0">
              <a:solidFill>
                <a:srgbClr val="FFFF00"/>
              </a:solidFill>
            </a:rPr>
            <a:t>Substantive, requiring notification</a:t>
          </a:r>
          <a:r>
            <a:rPr lang="en-US" sz="1600" dirty="0">
              <a:solidFill>
                <a:srgbClr val="FFFF00"/>
              </a:solidFill>
            </a:rPr>
            <a:t> </a:t>
          </a:r>
          <a:r>
            <a:rPr lang="en-US" sz="1600" dirty="0"/>
            <a:t>                    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Title change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CIP change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 Nomenclature change, excl doctoral</a:t>
          </a:r>
        </a:p>
        <a:p>
          <a:pPr algn="l"/>
          <a:r>
            <a:rPr lang="en-US" sz="1400" dirty="0">
              <a:solidFill>
                <a:schemeClr val="accent2"/>
              </a:solidFill>
              <a:sym typeface="Wingdings" panose="05000000000000000000" pitchFamily="2" charset="2"/>
            </a:rPr>
            <a:t> Status change</a:t>
          </a:r>
          <a:endParaRPr lang="en-US" sz="1400" dirty="0">
            <a:solidFill>
              <a:schemeClr val="accent2"/>
            </a:solidFill>
          </a:endParaRP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</a:t>
          </a:r>
          <a:r>
            <a:rPr lang="en-US" sz="1400" dirty="0">
              <a:solidFill>
                <a:schemeClr val="bg1"/>
              </a:solidFill>
            </a:rPr>
            <a:t> Curriculum updates, esp. </a:t>
          </a:r>
          <a:r>
            <a:rPr lang="en-US" sz="1400" dirty="0" err="1">
              <a:solidFill>
                <a:schemeClr val="bg1"/>
              </a:solidFill>
            </a:rPr>
            <a:t>hrs</a:t>
          </a:r>
          <a:r>
            <a:rPr lang="en-US" sz="1400" dirty="0">
              <a:solidFill>
                <a:schemeClr val="bg1"/>
              </a:solidFill>
            </a:rPr>
            <a:t>,         25%&lt; change &lt; 49%</a:t>
          </a:r>
        </a:p>
        <a:p>
          <a:pPr algn="l"/>
          <a:r>
            <a:rPr lang="en-US" sz="1400" dirty="0">
              <a:solidFill>
                <a:srgbClr val="FFFF00"/>
              </a:solidFill>
              <a:sym typeface="Wingdings" panose="05000000000000000000" pitchFamily="2" charset="2"/>
            </a:rPr>
            <a:t> Addition of options, </a:t>
          </a:r>
          <a:r>
            <a:rPr lang="en-US" sz="1400" strike="sngStrike" dirty="0">
              <a:solidFill>
                <a:srgbClr val="FFFF00"/>
              </a:solidFill>
              <a:sym typeface="Wingdings" panose="05000000000000000000" pitchFamily="2" charset="2"/>
            </a:rPr>
            <a:t>deletion of opts</a:t>
          </a:r>
        </a:p>
        <a:p>
          <a:pPr algn="l"/>
          <a:endParaRPr lang="en-US" sz="1400" dirty="0"/>
        </a:p>
      </dgm:t>
    </dgm:pt>
    <dgm:pt modelId="{5B85AC2D-B677-4AB0-AA04-CAC7C7829978}" type="parTrans" cxnId="{18D9A3DD-30A5-4569-B4BB-D84FB3822DC0}">
      <dgm:prSet/>
      <dgm:spPr/>
      <dgm:t>
        <a:bodyPr/>
        <a:lstStyle/>
        <a:p>
          <a:endParaRPr lang="en-US"/>
        </a:p>
      </dgm:t>
    </dgm:pt>
    <dgm:pt modelId="{9A9D4748-8C3C-401D-9CC4-44C8E87F03E8}" type="sibTrans" cxnId="{18D9A3DD-30A5-4569-B4BB-D84FB3822DC0}">
      <dgm:prSet/>
      <dgm:spPr/>
      <dgm:t>
        <a:bodyPr/>
        <a:lstStyle/>
        <a:p>
          <a:endParaRPr lang="en-US"/>
        </a:p>
      </dgm:t>
    </dgm:pt>
    <dgm:pt modelId="{EC5340E1-F67C-4235-8FE0-CA6417109D6B}">
      <dgm:prSet custT="1"/>
      <dgm:spPr/>
      <dgm:t>
        <a:bodyPr/>
        <a:lstStyle/>
        <a:p>
          <a:pPr algn="ctr">
            <a:buNone/>
          </a:pPr>
          <a:r>
            <a:rPr lang="en-US" sz="1600" b="1" dirty="0">
              <a:solidFill>
                <a:srgbClr val="FFFF00"/>
              </a:solidFill>
            </a:rPr>
            <a:t>Substantive, requiring approval</a:t>
          </a:r>
          <a:endParaRPr lang="en-US" sz="1600" dirty="0"/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Split existing program into two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Merge existing degree programs into one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 Doctoral programs-- nomenclature and other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 </a:t>
          </a:r>
          <a:r>
            <a:rPr lang="en-US" sz="1400" dirty="0" err="1">
              <a:sym typeface="Wingdings" panose="05000000000000000000" pitchFamily="2" charset="2"/>
            </a:rPr>
            <a:t>Prg</a:t>
          </a:r>
          <a:r>
            <a:rPr lang="en-US" sz="1400" dirty="0">
              <a:sym typeface="Wingdings" panose="05000000000000000000" pitchFamily="2" charset="2"/>
            </a:rPr>
            <a:t> changes &gt;50%</a:t>
          </a:r>
          <a:endParaRPr lang="en-US" sz="1400" dirty="0"/>
        </a:p>
      </dgm:t>
    </dgm:pt>
    <dgm:pt modelId="{7BCEB7D0-13BB-495E-B834-D08A580928C3}" type="parTrans" cxnId="{502EA5AF-2993-4A56-B97D-F8FCC4CE682C}">
      <dgm:prSet/>
      <dgm:spPr/>
      <dgm:t>
        <a:bodyPr/>
        <a:lstStyle/>
        <a:p>
          <a:endParaRPr lang="en-US"/>
        </a:p>
      </dgm:t>
    </dgm:pt>
    <dgm:pt modelId="{A35A8AA7-28A4-4DC1-B47C-597A49F0920E}" type="sibTrans" cxnId="{502EA5AF-2993-4A56-B97D-F8FCC4CE682C}">
      <dgm:prSet/>
      <dgm:spPr/>
      <dgm:t>
        <a:bodyPr/>
        <a:lstStyle/>
        <a:p>
          <a:endParaRPr lang="en-US"/>
        </a:p>
      </dgm:t>
    </dgm:pt>
    <dgm:pt modelId="{609A7D57-194C-4AA7-949A-09071C8672FA}">
      <dgm:prSet custT="1"/>
      <dgm:spPr/>
      <dgm:t>
        <a:bodyPr/>
        <a:lstStyle/>
        <a:p>
          <a:r>
            <a:rPr lang="en-US" sz="1400" b="1" dirty="0">
              <a:solidFill>
                <a:srgbClr val="FFFF00"/>
              </a:solidFill>
            </a:rPr>
            <a:t>Non-substantive changes </a:t>
          </a:r>
          <a:r>
            <a:rPr lang="en-US" sz="1400" dirty="0">
              <a:solidFill>
                <a:srgbClr val="FFFF00"/>
              </a:solidFill>
            </a:rPr>
            <a:t>(do not require ACHE notification)</a:t>
          </a:r>
        </a:p>
        <a:p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Course updates   Minors   </a:t>
          </a:r>
          <a:r>
            <a:rPr lang="en-US" sz="1400" dirty="0" err="1">
              <a:solidFill>
                <a:schemeClr val="bg1"/>
              </a:solidFill>
              <a:sym typeface="Wingdings" panose="05000000000000000000" pitchFamily="2" charset="2"/>
            </a:rPr>
            <a:t>prg</a:t>
          </a:r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 changes &lt;%25 modality, unless 100% change</a:t>
          </a:r>
          <a:endParaRPr lang="en-US" sz="1400" dirty="0">
            <a:solidFill>
              <a:schemeClr val="bg1"/>
            </a:solidFill>
          </a:endParaRPr>
        </a:p>
      </dgm:t>
    </dgm:pt>
    <dgm:pt modelId="{D074EA0D-B1FA-40BC-97FB-592821B1BEC3}" type="parTrans" cxnId="{F6778BFD-D001-4C21-918D-C8261769677E}">
      <dgm:prSet/>
      <dgm:spPr/>
      <dgm:t>
        <a:bodyPr/>
        <a:lstStyle/>
        <a:p>
          <a:endParaRPr lang="en-US"/>
        </a:p>
      </dgm:t>
    </dgm:pt>
    <dgm:pt modelId="{01468E4B-458E-4AEC-B173-2184C7A48301}" type="sibTrans" cxnId="{F6778BFD-D001-4C21-918D-C8261769677E}">
      <dgm:prSet/>
      <dgm:spPr/>
      <dgm:t>
        <a:bodyPr/>
        <a:lstStyle/>
        <a:p>
          <a:endParaRPr lang="en-US"/>
        </a:p>
      </dgm:t>
    </dgm:pt>
    <dgm:pt modelId="{2B8AE0E5-5C74-4A26-BFAF-6D158A9C0C8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sz="1600" b="0" dirty="0">
              <a:solidFill>
                <a:srgbClr val="FFFF00"/>
              </a:solidFill>
            </a:rPr>
            <a:t>Substantive, requiring notification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 Addition of new certs</a:t>
          </a:r>
        </a:p>
        <a:p>
          <a:pPr algn="l"/>
          <a:r>
            <a:rPr lang="en-US" sz="1400" dirty="0">
              <a:solidFill>
                <a:schemeClr val="accent2"/>
              </a:solidFill>
              <a:sym typeface="Wingdings" panose="05000000000000000000" pitchFamily="2" charset="2"/>
            </a:rPr>
            <a:t> Deletion of certs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Title, CIP changes to certs</a:t>
          </a:r>
        </a:p>
        <a:p>
          <a:pPr algn="l"/>
          <a:r>
            <a:rPr lang="en-US" sz="1400" dirty="0">
              <a:solidFill>
                <a:srgbClr val="FFFF00"/>
              </a:solidFill>
              <a:sym typeface="Wingdings" panose="05000000000000000000" pitchFamily="2" charset="2"/>
            </a:rPr>
            <a:t> Total </a:t>
          </a:r>
          <a:r>
            <a:rPr lang="en-US" sz="1400" dirty="0" err="1">
              <a:solidFill>
                <a:srgbClr val="FFFF00"/>
              </a:solidFill>
              <a:sym typeface="Wingdings" panose="05000000000000000000" pitchFamily="2" charset="2"/>
            </a:rPr>
            <a:t>hrs</a:t>
          </a:r>
          <a:r>
            <a:rPr lang="en-US" sz="1400" dirty="0">
              <a:solidFill>
                <a:srgbClr val="FFFF00"/>
              </a:solidFill>
              <a:sym typeface="Wingdings" panose="05000000000000000000" pitchFamily="2" charset="2"/>
            </a:rPr>
            <a:t> change 1a  1b</a:t>
          </a:r>
          <a:endParaRPr lang="en-US" sz="1400" dirty="0">
            <a:solidFill>
              <a:srgbClr val="FFFF00"/>
            </a:solidFill>
          </a:endParaRPr>
        </a:p>
      </dgm:t>
    </dgm:pt>
    <dgm:pt modelId="{AA60CB1D-D520-4C40-BF72-BF9C2FA10A0B}" type="parTrans" cxnId="{28F2248A-B56A-49B6-905C-E04008208C36}">
      <dgm:prSet/>
      <dgm:spPr/>
      <dgm:t>
        <a:bodyPr/>
        <a:lstStyle/>
        <a:p>
          <a:endParaRPr lang="en-US"/>
        </a:p>
      </dgm:t>
    </dgm:pt>
    <dgm:pt modelId="{0434FEA0-944D-43EB-B6FB-B33FC9547E0D}" type="sibTrans" cxnId="{28F2248A-B56A-49B6-905C-E04008208C36}">
      <dgm:prSet/>
      <dgm:spPr/>
      <dgm:t>
        <a:bodyPr/>
        <a:lstStyle/>
        <a:p>
          <a:endParaRPr lang="en-US"/>
        </a:p>
      </dgm:t>
    </dgm:pt>
    <dgm:pt modelId="{7776C977-1583-48A0-B749-7293391CEC3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sz="1600" b="1" dirty="0">
              <a:solidFill>
                <a:srgbClr val="FFFF00"/>
              </a:solidFill>
            </a:rPr>
            <a:t>Non-substantive changes</a:t>
          </a:r>
          <a:r>
            <a:rPr lang="en-US" sz="1600" dirty="0"/>
            <a:t>                     (do not require ACHE notification)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 Course updates </a:t>
          </a:r>
        </a:p>
        <a:p>
          <a:pPr algn="l"/>
          <a:r>
            <a:rPr lang="en-US" sz="1400" dirty="0">
              <a:solidFill>
                <a:srgbClr val="FFFF00"/>
              </a:solidFill>
              <a:sym typeface="Wingdings" panose="05000000000000000000" pitchFamily="2" charset="2"/>
            </a:rPr>
            <a:t> Options for certs??</a:t>
          </a:r>
          <a:endParaRPr lang="en-US" sz="1400" dirty="0">
            <a:solidFill>
              <a:srgbClr val="FFFF00"/>
            </a:solidFill>
          </a:endParaRPr>
        </a:p>
      </dgm:t>
    </dgm:pt>
    <dgm:pt modelId="{150D9D1F-60F3-4CDC-8CD3-17B2ECF9C861}" type="parTrans" cxnId="{F7E23AB2-FA21-45CC-9C01-40B2730AB87A}">
      <dgm:prSet/>
      <dgm:spPr/>
      <dgm:t>
        <a:bodyPr/>
        <a:lstStyle/>
        <a:p>
          <a:endParaRPr lang="en-US"/>
        </a:p>
      </dgm:t>
    </dgm:pt>
    <dgm:pt modelId="{D8F8490D-C708-44F9-ABDE-47E2545C4D20}" type="sibTrans" cxnId="{F7E23AB2-FA21-45CC-9C01-40B2730AB87A}">
      <dgm:prSet/>
      <dgm:spPr/>
      <dgm:t>
        <a:bodyPr/>
        <a:lstStyle/>
        <a:p>
          <a:endParaRPr lang="en-US"/>
        </a:p>
      </dgm:t>
    </dgm:pt>
    <dgm:pt modelId="{F1E5D30B-F822-4821-819B-A659FAC00418}" type="pres">
      <dgm:prSet presAssocID="{4F1B3D93-10CB-4E6A-93C2-C9B8432151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2B452A-A28C-461E-9781-CDF7D9F34CDB}" type="pres">
      <dgm:prSet presAssocID="{EDB4A391-2B51-45D9-A0E7-173F0D7ECE06}" presName="hierRoot1" presStyleCnt="0">
        <dgm:presLayoutVars>
          <dgm:hierBranch val="init"/>
        </dgm:presLayoutVars>
      </dgm:prSet>
      <dgm:spPr/>
    </dgm:pt>
    <dgm:pt modelId="{09DF6B22-70ED-4B11-8142-BEE2C1B250DA}" type="pres">
      <dgm:prSet presAssocID="{EDB4A391-2B51-45D9-A0E7-173F0D7ECE06}" presName="rootComposite1" presStyleCnt="0"/>
      <dgm:spPr/>
    </dgm:pt>
    <dgm:pt modelId="{FA9590C8-0810-4B01-9CE1-1676702A20C7}" type="pres">
      <dgm:prSet presAssocID="{EDB4A391-2B51-45D9-A0E7-173F0D7ECE06}" presName="rootText1" presStyleLbl="node0" presStyleIdx="0" presStyleCnt="1" custScaleX="1303167" custScaleY="820707" custLinFactX="-151429" custLinFactNeighborX="-200000" custLinFactNeighborY="61515">
        <dgm:presLayoutVars>
          <dgm:chPref val="3"/>
        </dgm:presLayoutVars>
      </dgm:prSet>
      <dgm:spPr/>
    </dgm:pt>
    <dgm:pt modelId="{89C0A3C1-0D20-483F-843C-563ED1B96EB2}" type="pres">
      <dgm:prSet presAssocID="{EDB4A391-2B51-45D9-A0E7-173F0D7ECE06}" presName="rootConnector1" presStyleLbl="node1" presStyleIdx="0" presStyleCnt="0"/>
      <dgm:spPr/>
    </dgm:pt>
    <dgm:pt modelId="{01FBC251-5330-43D6-A2A7-6C0F4A95E0A0}" type="pres">
      <dgm:prSet presAssocID="{EDB4A391-2B51-45D9-A0E7-173F0D7ECE06}" presName="hierChild2" presStyleCnt="0"/>
      <dgm:spPr/>
    </dgm:pt>
    <dgm:pt modelId="{5E522B49-4807-4077-9693-6A26CC3FA144}" type="pres">
      <dgm:prSet presAssocID="{EDB4A391-2B51-45D9-A0E7-173F0D7ECE06}" presName="hierChild3" presStyleCnt="0"/>
      <dgm:spPr/>
    </dgm:pt>
    <dgm:pt modelId="{58AE2A9C-12F8-4AEB-ACA1-D6FC74348235}" type="pres">
      <dgm:prSet presAssocID="{401012E9-2DD8-4CCF-8788-6221CEEDDFF6}" presName="Name111" presStyleLbl="parChTrans1D2" presStyleIdx="0" presStyleCnt="2"/>
      <dgm:spPr/>
    </dgm:pt>
    <dgm:pt modelId="{214CDA85-7507-4476-A63D-44185F181C1C}" type="pres">
      <dgm:prSet presAssocID="{8D6404CF-8F32-474B-8255-10759ECD1746}" presName="hierRoot3" presStyleCnt="0">
        <dgm:presLayoutVars>
          <dgm:hierBranch val="init"/>
        </dgm:presLayoutVars>
      </dgm:prSet>
      <dgm:spPr/>
    </dgm:pt>
    <dgm:pt modelId="{7FA9F7EF-1B95-4FA7-B2E4-D145BBBDE454}" type="pres">
      <dgm:prSet presAssocID="{8D6404CF-8F32-474B-8255-10759ECD1746}" presName="rootComposite3" presStyleCnt="0"/>
      <dgm:spPr/>
    </dgm:pt>
    <dgm:pt modelId="{4D71174C-3D90-46FD-BF91-3E05B5CD8A66}" type="pres">
      <dgm:prSet presAssocID="{8D6404CF-8F32-474B-8255-10759ECD1746}" presName="rootText3" presStyleLbl="asst1" presStyleIdx="0" presStyleCnt="2" custScaleX="1174387" custScaleY="1031748" custLinFactX="53743" custLinFactY="100000" custLinFactNeighborX="100000" custLinFactNeighborY="106436">
        <dgm:presLayoutVars>
          <dgm:chPref val="3"/>
        </dgm:presLayoutVars>
      </dgm:prSet>
      <dgm:spPr/>
    </dgm:pt>
    <dgm:pt modelId="{7497AB4C-CB5A-4317-BB27-B8813B6D3B76}" type="pres">
      <dgm:prSet presAssocID="{8D6404CF-8F32-474B-8255-10759ECD1746}" presName="rootConnector3" presStyleLbl="asst1" presStyleIdx="0" presStyleCnt="2"/>
      <dgm:spPr/>
    </dgm:pt>
    <dgm:pt modelId="{71B13EF5-2883-4C0B-988B-5735D0873AFF}" type="pres">
      <dgm:prSet presAssocID="{8D6404CF-8F32-474B-8255-10759ECD1746}" presName="hierChild6" presStyleCnt="0"/>
      <dgm:spPr/>
    </dgm:pt>
    <dgm:pt modelId="{A10AE318-849B-4F68-88F1-72F101B4DDCC}" type="pres">
      <dgm:prSet presAssocID="{5B85AC2D-B677-4AB0-AA04-CAC7C7829978}" presName="Name37" presStyleLbl="parChTrans1D3" presStyleIdx="0" presStyleCnt="5"/>
      <dgm:spPr/>
    </dgm:pt>
    <dgm:pt modelId="{2B6F42EA-62F4-4D22-9FC1-1C7D40AF0882}" type="pres">
      <dgm:prSet presAssocID="{B3604278-0036-4778-83F2-A0F8266410BC}" presName="hierRoot2" presStyleCnt="0">
        <dgm:presLayoutVars>
          <dgm:hierBranch val="init"/>
        </dgm:presLayoutVars>
      </dgm:prSet>
      <dgm:spPr/>
    </dgm:pt>
    <dgm:pt modelId="{F1AE8033-3043-4E4D-BF9C-F6FB7C7D5636}" type="pres">
      <dgm:prSet presAssocID="{B3604278-0036-4778-83F2-A0F8266410BC}" presName="rootComposite" presStyleCnt="0"/>
      <dgm:spPr/>
    </dgm:pt>
    <dgm:pt modelId="{D8DDE019-B51E-4F68-88F5-E2D531CCDA70}" type="pres">
      <dgm:prSet presAssocID="{B3604278-0036-4778-83F2-A0F8266410BC}" presName="rootText" presStyleLbl="node3" presStyleIdx="0" presStyleCnt="5" custScaleX="1476216" custScaleY="2000000" custLinFactX="192682" custLinFactY="239547" custLinFactNeighborX="200000" custLinFactNeighborY="300000">
        <dgm:presLayoutVars>
          <dgm:chPref val="3"/>
        </dgm:presLayoutVars>
      </dgm:prSet>
      <dgm:spPr/>
    </dgm:pt>
    <dgm:pt modelId="{92FB2071-4378-4669-997B-D805B9C0F64A}" type="pres">
      <dgm:prSet presAssocID="{B3604278-0036-4778-83F2-A0F8266410BC}" presName="rootConnector" presStyleLbl="node3" presStyleIdx="0" presStyleCnt="5"/>
      <dgm:spPr/>
    </dgm:pt>
    <dgm:pt modelId="{7188324B-E240-4E5B-ACC3-6AE801E520E6}" type="pres">
      <dgm:prSet presAssocID="{B3604278-0036-4778-83F2-A0F8266410BC}" presName="hierChild4" presStyleCnt="0"/>
      <dgm:spPr/>
    </dgm:pt>
    <dgm:pt modelId="{AD3C294C-FC88-4F04-8043-D29C6F771E10}" type="pres">
      <dgm:prSet presAssocID="{B3604278-0036-4778-83F2-A0F8266410BC}" presName="hierChild5" presStyleCnt="0"/>
      <dgm:spPr/>
    </dgm:pt>
    <dgm:pt modelId="{B9211DBA-C903-48C1-B5FC-ABB0B6F98873}" type="pres">
      <dgm:prSet presAssocID="{7BCEB7D0-13BB-495E-B834-D08A580928C3}" presName="Name37" presStyleLbl="parChTrans1D3" presStyleIdx="1" presStyleCnt="5"/>
      <dgm:spPr/>
    </dgm:pt>
    <dgm:pt modelId="{37336684-94AC-4A22-8116-7CB5CE528330}" type="pres">
      <dgm:prSet presAssocID="{EC5340E1-F67C-4235-8FE0-CA6417109D6B}" presName="hierRoot2" presStyleCnt="0">
        <dgm:presLayoutVars>
          <dgm:hierBranch val="init"/>
        </dgm:presLayoutVars>
      </dgm:prSet>
      <dgm:spPr/>
    </dgm:pt>
    <dgm:pt modelId="{CA0D120A-9A36-4D21-B2F3-FCDCE45E78ED}" type="pres">
      <dgm:prSet presAssocID="{EC5340E1-F67C-4235-8FE0-CA6417109D6B}" presName="rootComposite" presStyleCnt="0"/>
      <dgm:spPr/>
    </dgm:pt>
    <dgm:pt modelId="{EF7FF823-DCD8-40D0-90D0-68BD474CB2EA}" type="pres">
      <dgm:prSet presAssocID="{EC5340E1-F67C-4235-8FE0-CA6417109D6B}" presName="rootText" presStyleLbl="node3" presStyleIdx="1" presStyleCnt="5" custScaleX="934716" custScaleY="2000000" custLinFactX="-500000" custLinFactY="-685664" custLinFactNeighborX="-558825" custLinFactNeighborY="-700000">
        <dgm:presLayoutVars>
          <dgm:chPref val="3"/>
        </dgm:presLayoutVars>
      </dgm:prSet>
      <dgm:spPr/>
    </dgm:pt>
    <dgm:pt modelId="{B3A23C5F-9F63-467F-A552-902CB10BE529}" type="pres">
      <dgm:prSet presAssocID="{EC5340E1-F67C-4235-8FE0-CA6417109D6B}" presName="rootConnector" presStyleLbl="node3" presStyleIdx="1" presStyleCnt="5"/>
      <dgm:spPr/>
    </dgm:pt>
    <dgm:pt modelId="{B4F2BC86-1D03-4B67-94D7-E12A11B48019}" type="pres">
      <dgm:prSet presAssocID="{EC5340E1-F67C-4235-8FE0-CA6417109D6B}" presName="hierChild4" presStyleCnt="0"/>
      <dgm:spPr/>
    </dgm:pt>
    <dgm:pt modelId="{47554D56-8A4B-4C89-BC31-1F780FADA8B5}" type="pres">
      <dgm:prSet presAssocID="{EC5340E1-F67C-4235-8FE0-CA6417109D6B}" presName="hierChild5" presStyleCnt="0"/>
      <dgm:spPr/>
    </dgm:pt>
    <dgm:pt modelId="{1AE456E3-321C-4211-95D9-CE58EBFDE926}" type="pres">
      <dgm:prSet presAssocID="{D074EA0D-B1FA-40BC-97FB-592821B1BEC3}" presName="Name37" presStyleLbl="parChTrans1D3" presStyleIdx="2" presStyleCnt="5"/>
      <dgm:spPr/>
    </dgm:pt>
    <dgm:pt modelId="{6C37D10D-D3A0-4C6F-A7A3-C4DC410A3A1B}" type="pres">
      <dgm:prSet presAssocID="{609A7D57-194C-4AA7-949A-09071C8672FA}" presName="hierRoot2" presStyleCnt="0">
        <dgm:presLayoutVars>
          <dgm:hierBranch val="init"/>
        </dgm:presLayoutVars>
      </dgm:prSet>
      <dgm:spPr/>
    </dgm:pt>
    <dgm:pt modelId="{49397420-1BEB-4F27-B22E-75E2971DA2B1}" type="pres">
      <dgm:prSet presAssocID="{609A7D57-194C-4AA7-949A-09071C8672FA}" presName="rootComposite" presStyleCnt="0"/>
      <dgm:spPr/>
    </dgm:pt>
    <dgm:pt modelId="{31897685-9E73-4F58-8017-E75F6E98A3D8}" type="pres">
      <dgm:prSet presAssocID="{609A7D57-194C-4AA7-949A-09071C8672FA}" presName="rootText" presStyleLbl="node3" presStyleIdx="2" presStyleCnt="5" custScaleX="2000000" custScaleY="834394" custLinFactX="29862" custLinFactY="-500000" custLinFactNeighborX="100000" custLinFactNeighborY="-547188">
        <dgm:presLayoutVars>
          <dgm:chPref val="3"/>
        </dgm:presLayoutVars>
      </dgm:prSet>
      <dgm:spPr/>
    </dgm:pt>
    <dgm:pt modelId="{A474E095-E922-45BD-B300-8B4E87AF931B}" type="pres">
      <dgm:prSet presAssocID="{609A7D57-194C-4AA7-949A-09071C8672FA}" presName="rootConnector" presStyleLbl="node3" presStyleIdx="2" presStyleCnt="5"/>
      <dgm:spPr/>
    </dgm:pt>
    <dgm:pt modelId="{CBB991A0-0956-47AF-A014-2BA6E407B9F0}" type="pres">
      <dgm:prSet presAssocID="{609A7D57-194C-4AA7-949A-09071C8672FA}" presName="hierChild4" presStyleCnt="0"/>
      <dgm:spPr/>
    </dgm:pt>
    <dgm:pt modelId="{D0D34BF5-E799-403D-9C76-F5A796A5E1AC}" type="pres">
      <dgm:prSet presAssocID="{609A7D57-194C-4AA7-949A-09071C8672FA}" presName="hierChild5" presStyleCnt="0"/>
      <dgm:spPr/>
    </dgm:pt>
    <dgm:pt modelId="{B914C187-1D81-4F83-A882-8143B4C9E459}" type="pres">
      <dgm:prSet presAssocID="{8D6404CF-8F32-474B-8255-10759ECD1746}" presName="hierChild7" presStyleCnt="0"/>
      <dgm:spPr/>
    </dgm:pt>
    <dgm:pt modelId="{58C10E7C-A35B-4D07-A284-ED884CDC3169}" type="pres">
      <dgm:prSet presAssocID="{ABAE8BAC-C61C-4E65-BC98-10A27B881AE5}" presName="Name111" presStyleLbl="parChTrans1D2" presStyleIdx="1" presStyleCnt="2"/>
      <dgm:spPr/>
    </dgm:pt>
    <dgm:pt modelId="{7AA6ECCE-53A4-4399-8AB7-7FBDB5D267B5}" type="pres">
      <dgm:prSet presAssocID="{F5E041F7-7D8E-4565-9281-CA87CBAB6263}" presName="hierRoot3" presStyleCnt="0">
        <dgm:presLayoutVars>
          <dgm:hierBranch val="init"/>
        </dgm:presLayoutVars>
      </dgm:prSet>
      <dgm:spPr/>
    </dgm:pt>
    <dgm:pt modelId="{B58A9B4A-049B-4E7A-AA00-0C8C4621EE2D}" type="pres">
      <dgm:prSet presAssocID="{F5E041F7-7D8E-4565-9281-CA87CBAB6263}" presName="rootComposite3" presStyleCnt="0"/>
      <dgm:spPr/>
    </dgm:pt>
    <dgm:pt modelId="{58C6A38F-524D-4EFF-918F-283EB1D9CFE7}" type="pres">
      <dgm:prSet presAssocID="{F5E041F7-7D8E-4565-9281-CA87CBAB6263}" presName="rootText3" presStyleLbl="asst1" presStyleIdx="1" presStyleCnt="2" custScaleX="1248026" custScaleY="1024582" custLinFactX="284341" custLinFactY="77908" custLinFactNeighborX="300000" custLinFactNeighborY="100000">
        <dgm:presLayoutVars>
          <dgm:chPref val="3"/>
        </dgm:presLayoutVars>
      </dgm:prSet>
      <dgm:spPr/>
    </dgm:pt>
    <dgm:pt modelId="{867B9C78-FD6C-45A8-B76B-80B40D126E02}" type="pres">
      <dgm:prSet presAssocID="{F5E041F7-7D8E-4565-9281-CA87CBAB6263}" presName="rootConnector3" presStyleLbl="asst1" presStyleIdx="1" presStyleCnt="2"/>
      <dgm:spPr/>
    </dgm:pt>
    <dgm:pt modelId="{F92D77E8-674D-46C7-9689-109D35E857C2}" type="pres">
      <dgm:prSet presAssocID="{F5E041F7-7D8E-4565-9281-CA87CBAB6263}" presName="hierChild6" presStyleCnt="0"/>
      <dgm:spPr/>
    </dgm:pt>
    <dgm:pt modelId="{7ED7DDF3-DDBF-4BB2-9F38-FA16B7A68DBB}" type="pres">
      <dgm:prSet presAssocID="{AA60CB1D-D520-4C40-BF72-BF9C2FA10A0B}" presName="Name37" presStyleLbl="parChTrans1D3" presStyleIdx="3" presStyleCnt="5"/>
      <dgm:spPr/>
    </dgm:pt>
    <dgm:pt modelId="{F467CD0C-5E5A-4C2D-94F3-E40C4C011C72}" type="pres">
      <dgm:prSet presAssocID="{2B8AE0E5-5C74-4A26-BFAF-6D158A9C0C88}" presName="hierRoot2" presStyleCnt="0">
        <dgm:presLayoutVars>
          <dgm:hierBranch val="init"/>
        </dgm:presLayoutVars>
      </dgm:prSet>
      <dgm:spPr/>
    </dgm:pt>
    <dgm:pt modelId="{5DD0B00A-870D-490F-A965-830AA9F2DF11}" type="pres">
      <dgm:prSet presAssocID="{2B8AE0E5-5C74-4A26-BFAF-6D158A9C0C88}" presName="rootComposite" presStyleCnt="0"/>
      <dgm:spPr/>
    </dgm:pt>
    <dgm:pt modelId="{01291CF9-D6A2-439A-8A96-9A050FFC35DF}" type="pres">
      <dgm:prSet presAssocID="{2B8AE0E5-5C74-4A26-BFAF-6D158A9C0C88}" presName="rootText" presStyleLbl="node3" presStyleIdx="3" presStyleCnt="5" custScaleX="1101903" custScaleY="1719163" custLinFactX="-391220" custLinFactY="300000" custLinFactNeighborX="-400000" custLinFactNeighborY="352751">
        <dgm:presLayoutVars>
          <dgm:chPref val="3"/>
        </dgm:presLayoutVars>
      </dgm:prSet>
      <dgm:spPr/>
    </dgm:pt>
    <dgm:pt modelId="{540C047F-E75B-4DFB-B12C-CB4349EF1414}" type="pres">
      <dgm:prSet presAssocID="{2B8AE0E5-5C74-4A26-BFAF-6D158A9C0C88}" presName="rootConnector" presStyleLbl="node3" presStyleIdx="3" presStyleCnt="5"/>
      <dgm:spPr/>
    </dgm:pt>
    <dgm:pt modelId="{B90A6E52-1421-40D3-8121-1B1C7863CA5A}" type="pres">
      <dgm:prSet presAssocID="{2B8AE0E5-5C74-4A26-BFAF-6D158A9C0C88}" presName="hierChild4" presStyleCnt="0"/>
      <dgm:spPr/>
    </dgm:pt>
    <dgm:pt modelId="{1C492E01-2B03-4A29-A3AF-71907FCEE6BF}" type="pres">
      <dgm:prSet presAssocID="{2B8AE0E5-5C74-4A26-BFAF-6D158A9C0C88}" presName="hierChild5" presStyleCnt="0"/>
      <dgm:spPr/>
    </dgm:pt>
    <dgm:pt modelId="{0D66CB3B-2EBF-40B6-9617-458C1B2E3775}" type="pres">
      <dgm:prSet presAssocID="{150D9D1F-60F3-4CDC-8CD3-17B2ECF9C861}" presName="Name37" presStyleLbl="parChTrans1D3" presStyleIdx="4" presStyleCnt="5"/>
      <dgm:spPr/>
    </dgm:pt>
    <dgm:pt modelId="{B1D06E4B-17EA-4414-ADB1-CD2761F0994E}" type="pres">
      <dgm:prSet presAssocID="{7776C977-1583-48A0-B749-7293391CEC3D}" presName="hierRoot2" presStyleCnt="0">
        <dgm:presLayoutVars>
          <dgm:hierBranch val="init"/>
        </dgm:presLayoutVars>
      </dgm:prSet>
      <dgm:spPr/>
    </dgm:pt>
    <dgm:pt modelId="{6563BABB-4B79-4C7F-A200-96C3C69D3A78}" type="pres">
      <dgm:prSet presAssocID="{7776C977-1583-48A0-B749-7293391CEC3D}" presName="rootComposite" presStyleCnt="0"/>
      <dgm:spPr/>
    </dgm:pt>
    <dgm:pt modelId="{EEFE2DFD-0BE1-4549-994E-75EAB8E95ADC}" type="pres">
      <dgm:prSet presAssocID="{7776C977-1583-48A0-B749-7293391CEC3D}" presName="rootText" presStyleLbl="node3" presStyleIdx="4" presStyleCnt="5" custScaleX="913823" custScaleY="1400287" custLinFactX="256412" custLinFactY="-600000" custLinFactNeighborX="300000" custLinFactNeighborY="-696979">
        <dgm:presLayoutVars>
          <dgm:chPref val="3"/>
        </dgm:presLayoutVars>
      </dgm:prSet>
      <dgm:spPr/>
    </dgm:pt>
    <dgm:pt modelId="{258AF0E7-9ADC-4D9E-8EB4-8911B73C7B48}" type="pres">
      <dgm:prSet presAssocID="{7776C977-1583-48A0-B749-7293391CEC3D}" presName="rootConnector" presStyleLbl="node3" presStyleIdx="4" presStyleCnt="5"/>
      <dgm:spPr/>
    </dgm:pt>
    <dgm:pt modelId="{5FC5DD46-38D5-4957-8A63-2C1755C7A9ED}" type="pres">
      <dgm:prSet presAssocID="{7776C977-1583-48A0-B749-7293391CEC3D}" presName="hierChild4" presStyleCnt="0"/>
      <dgm:spPr/>
    </dgm:pt>
    <dgm:pt modelId="{525214E6-4F21-4AEC-B535-3E962F54D01A}" type="pres">
      <dgm:prSet presAssocID="{7776C977-1583-48A0-B749-7293391CEC3D}" presName="hierChild5" presStyleCnt="0"/>
      <dgm:spPr/>
    </dgm:pt>
    <dgm:pt modelId="{8D934329-1C84-4191-94C0-A7608AC71D64}" type="pres">
      <dgm:prSet presAssocID="{F5E041F7-7D8E-4565-9281-CA87CBAB6263}" presName="hierChild7" presStyleCnt="0"/>
      <dgm:spPr/>
    </dgm:pt>
  </dgm:ptLst>
  <dgm:cxnLst>
    <dgm:cxn modelId="{2B9AFB0B-8596-446C-9492-61FCB8FF8AE3}" type="presOf" srcId="{EC5340E1-F67C-4235-8FE0-CA6417109D6B}" destId="{EF7FF823-DCD8-40D0-90D0-68BD474CB2EA}" srcOrd="0" destOrd="0" presId="urn:microsoft.com/office/officeart/2005/8/layout/orgChart1"/>
    <dgm:cxn modelId="{188F260D-99B1-43FC-A554-0E857C26ABA7}" srcId="{EDB4A391-2B51-45D9-A0E7-173F0D7ECE06}" destId="{F5E041F7-7D8E-4565-9281-CA87CBAB6263}" srcOrd="1" destOrd="0" parTransId="{ABAE8BAC-C61C-4E65-BC98-10A27B881AE5}" sibTransId="{A9BB0799-5463-45DA-9406-8EDD20C0560C}"/>
    <dgm:cxn modelId="{EB73C111-4523-43EA-A38E-834767667FC1}" type="presOf" srcId="{B3604278-0036-4778-83F2-A0F8266410BC}" destId="{92FB2071-4378-4669-997B-D805B9C0F64A}" srcOrd="1" destOrd="0" presId="urn:microsoft.com/office/officeart/2005/8/layout/orgChart1"/>
    <dgm:cxn modelId="{A8E63E2A-8BA4-4BC2-A84A-20B5A914D176}" type="presOf" srcId="{5B85AC2D-B677-4AB0-AA04-CAC7C7829978}" destId="{A10AE318-849B-4F68-88F1-72F101B4DDCC}" srcOrd="0" destOrd="0" presId="urn:microsoft.com/office/officeart/2005/8/layout/orgChart1"/>
    <dgm:cxn modelId="{ADBC6136-4A6F-4FFE-83CB-7952DD21F4DF}" type="presOf" srcId="{D074EA0D-B1FA-40BC-97FB-592821B1BEC3}" destId="{1AE456E3-321C-4211-95D9-CE58EBFDE926}" srcOrd="0" destOrd="0" presId="urn:microsoft.com/office/officeart/2005/8/layout/orgChart1"/>
    <dgm:cxn modelId="{6D5A363F-CEB0-4982-B1AD-E97D1E265EE4}" type="presOf" srcId="{EDB4A391-2B51-45D9-A0E7-173F0D7ECE06}" destId="{89C0A3C1-0D20-483F-843C-563ED1B96EB2}" srcOrd="1" destOrd="0" presId="urn:microsoft.com/office/officeart/2005/8/layout/orgChart1"/>
    <dgm:cxn modelId="{434EE05F-EE1B-41B6-AFC8-7126898EDBD8}" type="presOf" srcId="{7BCEB7D0-13BB-495E-B834-D08A580928C3}" destId="{B9211DBA-C903-48C1-B5FC-ABB0B6F98873}" srcOrd="0" destOrd="0" presId="urn:microsoft.com/office/officeart/2005/8/layout/orgChart1"/>
    <dgm:cxn modelId="{94DCC544-0BED-4FC0-8D13-A10898243BD8}" type="presOf" srcId="{2B8AE0E5-5C74-4A26-BFAF-6D158A9C0C88}" destId="{01291CF9-D6A2-439A-8A96-9A050FFC35DF}" srcOrd="0" destOrd="0" presId="urn:microsoft.com/office/officeart/2005/8/layout/orgChart1"/>
    <dgm:cxn modelId="{E4A8CF45-4BB6-4381-8097-F739591CD837}" type="presOf" srcId="{ABAE8BAC-C61C-4E65-BC98-10A27B881AE5}" destId="{58C10E7C-A35B-4D07-A284-ED884CDC3169}" srcOrd="0" destOrd="0" presId="urn:microsoft.com/office/officeart/2005/8/layout/orgChart1"/>
    <dgm:cxn modelId="{44E85A48-99BF-44A8-A744-FA5D6937A66A}" type="presOf" srcId="{F5E041F7-7D8E-4565-9281-CA87CBAB6263}" destId="{58C6A38F-524D-4EFF-918F-283EB1D9CFE7}" srcOrd="0" destOrd="0" presId="urn:microsoft.com/office/officeart/2005/8/layout/orgChart1"/>
    <dgm:cxn modelId="{B5FA2D6B-E267-4566-84D5-34E01A3DEEB0}" type="presOf" srcId="{8D6404CF-8F32-474B-8255-10759ECD1746}" destId="{4D71174C-3D90-46FD-BF91-3E05B5CD8A66}" srcOrd="0" destOrd="0" presId="urn:microsoft.com/office/officeart/2005/8/layout/orgChart1"/>
    <dgm:cxn modelId="{60AB796C-0CA9-4428-9740-C007A492098F}" type="presOf" srcId="{401012E9-2DD8-4CCF-8788-6221CEEDDFF6}" destId="{58AE2A9C-12F8-4AEB-ACA1-D6FC74348235}" srcOrd="0" destOrd="0" presId="urn:microsoft.com/office/officeart/2005/8/layout/orgChart1"/>
    <dgm:cxn modelId="{158AF54D-545A-4CF2-BCF0-7DE1877B34A0}" type="presOf" srcId="{2B8AE0E5-5C74-4A26-BFAF-6D158A9C0C88}" destId="{540C047F-E75B-4DFB-B12C-CB4349EF1414}" srcOrd="1" destOrd="0" presId="urn:microsoft.com/office/officeart/2005/8/layout/orgChart1"/>
    <dgm:cxn modelId="{A65B2689-E6AB-405B-99C8-2F0387E27433}" srcId="{EDB4A391-2B51-45D9-A0E7-173F0D7ECE06}" destId="{8D6404CF-8F32-474B-8255-10759ECD1746}" srcOrd="0" destOrd="0" parTransId="{401012E9-2DD8-4CCF-8788-6221CEEDDFF6}" sibTransId="{2CB17883-BC10-4354-B2C5-94268013A53B}"/>
    <dgm:cxn modelId="{28F2248A-B56A-49B6-905C-E04008208C36}" srcId="{F5E041F7-7D8E-4565-9281-CA87CBAB6263}" destId="{2B8AE0E5-5C74-4A26-BFAF-6D158A9C0C88}" srcOrd="0" destOrd="0" parTransId="{AA60CB1D-D520-4C40-BF72-BF9C2FA10A0B}" sibTransId="{0434FEA0-944D-43EB-B6FB-B33FC9547E0D}"/>
    <dgm:cxn modelId="{99205190-DA91-4D47-B7A1-B6661746D648}" type="presOf" srcId="{AA60CB1D-D520-4C40-BF72-BF9C2FA10A0B}" destId="{7ED7DDF3-DDBF-4BB2-9F38-FA16B7A68DBB}" srcOrd="0" destOrd="0" presId="urn:microsoft.com/office/officeart/2005/8/layout/orgChart1"/>
    <dgm:cxn modelId="{6C260792-F2B5-4A77-8B48-07BF2A4D728F}" type="presOf" srcId="{150D9D1F-60F3-4CDC-8CD3-17B2ECF9C861}" destId="{0D66CB3B-2EBF-40B6-9617-458C1B2E3775}" srcOrd="0" destOrd="0" presId="urn:microsoft.com/office/officeart/2005/8/layout/orgChart1"/>
    <dgm:cxn modelId="{46F87799-B2D7-40DD-8CF8-D5DACC3779BB}" type="presOf" srcId="{7776C977-1583-48A0-B749-7293391CEC3D}" destId="{EEFE2DFD-0BE1-4549-994E-75EAB8E95ADC}" srcOrd="0" destOrd="0" presId="urn:microsoft.com/office/officeart/2005/8/layout/orgChart1"/>
    <dgm:cxn modelId="{9A2CCD9A-7B13-4F0D-8FFE-D04ABD11088D}" type="presOf" srcId="{EDB4A391-2B51-45D9-A0E7-173F0D7ECE06}" destId="{FA9590C8-0810-4B01-9CE1-1676702A20C7}" srcOrd="0" destOrd="0" presId="urn:microsoft.com/office/officeart/2005/8/layout/orgChart1"/>
    <dgm:cxn modelId="{9BDA859B-08FA-44F0-B209-2D873ABB664A}" type="presOf" srcId="{F5E041F7-7D8E-4565-9281-CA87CBAB6263}" destId="{867B9C78-FD6C-45A8-B76B-80B40D126E02}" srcOrd="1" destOrd="0" presId="urn:microsoft.com/office/officeart/2005/8/layout/orgChart1"/>
    <dgm:cxn modelId="{8C0836A6-49EE-4941-835D-7DCAD55A86C2}" type="presOf" srcId="{8D6404CF-8F32-474B-8255-10759ECD1746}" destId="{7497AB4C-CB5A-4317-BB27-B8813B6D3B76}" srcOrd="1" destOrd="0" presId="urn:microsoft.com/office/officeart/2005/8/layout/orgChart1"/>
    <dgm:cxn modelId="{502EA5AF-2993-4A56-B97D-F8FCC4CE682C}" srcId="{8D6404CF-8F32-474B-8255-10759ECD1746}" destId="{EC5340E1-F67C-4235-8FE0-CA6417109D6B}" srcOrd="1" destOrd="0" parTransId="{7BCEB7D0-13BB-495E-B834-D08A580928C3}" sibTransId="{A35A8AA7-28A4-4DC1-B47C-597A49F0920E}"/>
    <dgm:cxn modelId="{F7E23AB2-FA21-45CC-9C01-40B2730AB87A}" srcId="{F5E041F7-7D8E-4565-9281-CA87CBAB6263}" destId="{7776C977-1583-48A0-B749-7293391CEC3D}" srcOrd="1" destOrd="0" parTransId="{150D9D1F-60F3-4CDC-8CD3-17B2ECF9C861}" sibTransId="{D8F8490D-C708-44F9-ABDE-47E2545C4D20}"/>
    <dgm:cxn modelId="{7E6159B7-DBCE-493C-9018-FA8AFA72D7D6}" srcId="{4F1B3D93-10CB-4E6A-93C2-C9B8432151D2}" destId="{EDB4A391-2B51-45D9-A0E7-173F0D7ECE06}" srcOrd="0" destOrd="0" parTransId="{6BBEFDB9-4473-46F0-82C6-481C9406AA70}" sibTransId="{F5728A07-10DB-462C-94B5-E611E9FD3996}"/>
    <dgm:cxn modelId="{137E1BCD-9F69-4435-957A-65295FFE1F40}" type="presOf" srcId="{7776C977-1583-48A0-B749-7293391CEC3D}" destId="{258AF0E7-9ADC-4D9E-8EB4-8911B73C7B48}" srcOrd="1" destOrd="0" presId="urn:microsoft.com/office/officeart/2005/8/layout/orgChart1"/>
    <dgm:cxn modelId="{19FBA0CF-0954-41B4-A6A4-8F0561528F85}" type="presOf" srcId="{4F1B3D93-10CB-4E6A-93C2-C9B8432151D2}" destId="{F1E5D30B-F822-4821-819B-A659FAC00418}" srcOrd="0" destOrd="0" presId="urn:microsoft.com/office/officeart/2005/8/layout/orgChart1"/>
    <dgm:cxn modelId="{939046D1-9282-4BDA-BF03-13C196C1B82B}" type="presOf" srcId="{EC5340E1-F67C-4235-8FE0-CA6417109D6B}" destId="{B3A23C5F-9F63-467F-A552-902CB10BE529}" srcOrd="1" destOrd="0" presId="urn:microsoft.com/office/officeart/2005/8/layout/orgChart1"/>
    <dgm:cxn modelId="{EEBBD0D5-77F8-4CAE-A4D6-AAE1AEE96A41}" type="presOf" srcId="{B3604278-0036-4778-83F2-A0F8266410BC}" destId="{D8DDE019-B51E-4F68-88F5-E2D531CCDA70}" srcOrd="0" destOrd="0" presId="urn:microsoft.com/office/officeart/2005/8/layout/orgChart1"/>
    <dgm:cxn modelId="{18D9A3DD-30A5-4569-B4BB-D84FB3822DC0}" srcId="{8D6404CF-8F32-474B-8255-10759ECD1746}" destId="{B3604278-0036-4778-83F2-A0F8266410BC}" srcOrd="0" destOrd="0" parTransId="{5B85AC2D-B677-4AB0-AA04-CAC7C7829978}" sibTransId="{9A9D4748-8C3C-401D-9CC4-44C8E87F03E8}"/>
    <dgm:cxn modelId="{FB0CE4E6-CDF5-4B80-9B83-C8AE1CF94B2D}" type="presOf" srcId="{609A7D57-194C-4AA7-949A-09071C8672FA}" destId="{A474E095-E922-45BD-B300-8B4E87AF931B}" srcOrd="1" destOrd="0" presId="urn:microsoft.com/office/officeart/2005/8/layout/orgChart1"/>
    <dgm:cxn modelId="{F6778BFD-D001-4C21-918D-C8261769677E}" srcId="{8D6404CF-8F32-474B-8255-10759ECD1746}" destId="{609A7D57-194C-4AA7-949A-09071C8672FA}" srcOrd="2" destOrd="0" parTransId="{D074EA0D-B1FA-40BC-97FB-592821B1BEC3}" sibTransId="{01468E4B-458E-4AEC-B173-2184C7A48301}"/>
    <dgm:cxn modelId="{D6D875FE-A00B-4867-8253-97EB7C646782}" type="presOf" srcId="{609A7D57-194C-4AA7-949A-09071C8672FA}" destId="{31897685-9E73-4F58-8017-E75F6E98A3D8}" srcOrd="0" destOrd="0" presId="urn:microsoft.com/office/officeart/2005/8/layout/orgChart1"/>
    <dgm:cxn modelId="{01B0C920-02D4-4665-876D-A50F85BBF9FC}" type="presParOf" srcId="{F1E5D30B-F822-4821-819B-A659FAC00418}" destId="{002B452A-A28C-461E-9781-CDF7D9F34CDB}" srcOrd="0" destOrd="0" presId="urn:microsoft.com/office/officeart/2005/8/layout/orgChart1"/>
    <dgm:cxn modelId="{CBC8DB1C-4998-42D0-B837-6A70DD7A70C2}" type="presParOf" srcId="{002B452A-A28C-461E-9781-CDF7D9F34CDB}" destId="{09DF6B22-70ED-4B11-8142-BEE2C1B250DA}" srcOrd="0" destOrd="0" presId="urn:microsoft.com/office/officeart/2005/8/layout/orgChart1"/>
    <dgm:cxn modelId="{2D991B03-13DF-460B-B942-74C19EA60CDF}" type="presParOf" srcId="{09DF6B22-70ED-4B11-8142-BEE2C1B250DA}" destId="{FA9590C8-0810-4B01-9CE1-1676702A20C7}" srcOrd="0" destOrd="0" presId="urn:microsoft.com/office/officeart/2005/8/layout/orgChart1"/>
    <dgm:cxn modelId="{9EBA3FA9-5721-4E26-A589-613788C7F75F}" type="presParOf" srcId="{09DF6B22-70ED-4B11-8142-BEE2C1B250DA}" destId="{89C0A3C1-0D20-483F-843C-563ED1B96EB2}" srcOrd="1" destOrd="0" presId="urn:microsoft.com/office/officeart/2005/8/layout/orgChart1"/>
    <dgm:cxn modelId="{9CF4CE58-C2BD-4FBF-964A-1230A9C31B47}" type="presParOf" srcId="{002B452A-A28C-461E-9781-CDF7D9F34CDB}" destId="{01FBC251-5330-43D6-A2A7-6C0F4A95E0A0}" srcOrd="1" destOrd="0" presId="urn:microsoft.com/office/officeart/2005/8/layout/orgChart1"/>
    <dgm:cxn modelId="{06DE8590-5FAC-4528-9F88-A78F07449B7B}" type="presParOf" srcId="{002B452A-A28C-461E-9781-CDF7D9F34CDB}" destId="{5E522B49-4807-4077-9693-6A26CC3FA144}" srcOrd="2" destOrd="0" presId="urn:microsoft.com/office/officeart/2005/8/layout/orgChart1"/>
    <dgm:cxn modelId="{9E182EDC-DEF7-46CE-88FC-788082DDA151}" type="presParOf" srcId="{5E522B49-4807-4077-9693-6A26CC3FA144}" destId="{58AE2A9C-12F8-4AEB-ACA1-D6FC74348235}" srcOrd="0" destOrd="0" presId="urn:microsoft.com/office/officeart/2005/8/layout/orgChart1"/>
    <dgm:cxn modelId="{8CC5C713-AD5B-4E83-B9A0-172282DC54C6}" type="presParOf" srcId="{5E522B49-4807-4077-9693-6A26CC3FA144}" destId="{214CDA85-7507-4476-A63D-44185F181C1C}" srcOrd="1" destOrd="0" presId="urn:microsoft.com/office/officeart/2005/8/layout/orgChart1"/>
    <dgm:cxn modelId="{7495BA8B-E59C-45D4-8540-755E14B5D4FA}" type="presParOf" srcId="{214CDA85-7507-4476-A63D-44185F181C1C}" destId="{7FA9F7EF-1B95-4FA7-B2E4-D145BBBDE454}" srcOrd="0" destOrd="0" presId="urn:microsoft.com/office/officeart/2005/8/layout/orgChart1"/>
    <dgm:cxn modelId="{F08A29D5-E46B-4116-8864-0B0BE1EE8E72}" type="presParOf" srcId="{7FA9F7EF-1B95-4FA7-B2E4-D145BBBDE454}" destId="{4D71174C-3D90-46FD-BF91-3E05B5CD8A66}" srcOrd="0" destOrd="0" presId="urn:microsoft.com/office/officeart/2005/8/layout/orgChart1"/>
    <dgm:cxn modelId="{70182E0E-3F73-43DC-ABDD-3D93E94A6672}" type="presParOf" srcId="{7FA9F7EF-1B95-4FA7-B2E4-D145BBBDE454}" destId="{7497AB4C-CB5A-4317-BB27-B8813B6D3B76}" srcOrd="1" destOrd="0" presId="urn:microsoft.com/office/officeart/2005/8/layout/orgChart1"/>
    <dgm:cxn modelId="{0740AA5C-B005-43CB-B46D-426B960AC046}" type="presParOf" srcId="{214CDA85-7507-4476-A63D-44185F181C1C}" destId="{71B13EF5-2883-4C0B-988B-5735D0873AFF}" srcOrd="1" destOrd="0" presId="urn:microsoft.com/office/officeart/2005/8/layout/orgChart1"/>
    <dgm:cxn modelId="{B4E1D2E4-1469-440F-AAC0-AA9F65C30429}" type="presParOf" srcId="{71B13EF5-2883-4C0B-988B-5735D0873AFF}" destId="{A10AE318-849B-4F68-88F1-72F101B4DDCC}" srcOrd="0" destOrd="0" presId="urn:microsoft.com/office/officeart/2005/8/layout/orgChart1"/>
    <dgm:cxn modelId="{B14FE72A-B8D7-4B0D-A60C-2131976CAD8E}" type="presParOf" srcId="{71B13EF5-2883-4C0B-988B-5735D0873AFF}" destId="{2B6F42EA-62F4-4D22-9FC1-1C7D40AF0882}" srcOrd="1" destOrd="0" presId="urn:microsoft.com/office/officeart/2005/8/layout/orgChart1"/>
    <dgm:cxn modelId="{6DEEBDAD-7436-49E5-AC80-6E0A8B1B43F1}" type="presParOf" srcId="{2B6F42EA-62F4-4D22-9FC1-1C7D40AF0882}" destId="{F1AE8033-3043-4E4D-BF9C-F6FB7C7D5636}" srcOrd="0" destOrd="0" presId="urn:microsoft.com/office/officeart/2005/8/layout/orgChart1"/>
    <dgm:cxn modelId="{FE225140-E365-4429-9F6D-9686E822CE8C}" type="presParOf" srcId="{F1AE8033-3043-4E4D-BF9C-F6FB7C7D5636}" destId="{D8DDE019-B51E-4F68-88F5-E2D531CCDA70}" srcOrd="0" destOrd="0" presId="urn:microsoft.com/office/officeart/2005/8/layout/orgChart1"/>
    <dgm:cxn modelId="{8FAB65F8-93F7-4382-ADFC-230933AEF2DC}" type="presParOf" srcId="{F1AE8033-3043-4E4D-BF9C-F6FB7C7D5636}" destId="{92FB2071-4378-4669-997B-D805B9C0F64A}" srcOrd="1" destOrd="0" presId="urn:microsoft.com/office/officeart/2005/8/layout/orgChart1"/>
    <dgm:cxn modelId="{B655B585-0D56-4C07-BAF3-8BC3E1090EC1}" type="presParOf" srcId="{2B6F42EA-62F4-4D22-9FC1-1C7D40AF0882}" destId="{7188324B-E240-4E5B-ACC3-6AE801E520E6}" srcOrd="1" destOrd="0" presId="urn:microsoft.com/office/officeart/2005/8/layout/orgChart1"/>
    <dgm:cxn modelId="{88F6BD2E-CB39-456E-8C82-C1B3A25315BA}" type="presParOf" srcId="{2B6F42EA-62F4-4D22-9FC1-1C7D40AF0882}" destId="{AD3C294C-FC88-4F04-8043-D29C6F771E10}" srcOrd="2" destOrd="0" presId="urn:microsoft.com/office/officeart/2005/8/layout/orgChart1"/>
    <dgm:cxn modelId="{E775FCA8-51BA-4C0B-9664-21933B7E5AAA}" type="presParOf" srcId="{71B13EF5-2883-4C0B-988B-5735D0873AFF}" destId="{B9211DBA-C903-48C1-B5FC-ABB0B6F98873}" srcOrd="2" destOrd="0" presId="urn:microsoft.com/office/officeart/2005/8/layout/orgChart1"/>
    <dgm:cxn modelId="{07F249E8-14FF-4072-B9F6-176C45CAD47C}" type="presParOf" srcId="{71B13EF5-2883-4C0B-988B-5735D0873AFF}" destId="{37336684-94AC-4A22-8116-7CB5CE528330}" srcOrd="3" destOrd="0" presId="urn:microsoft.com/office/officeart/2005/8/layout/orgChart1"/>
    <dgm:cxn modelId="{22E6BF9D-D136-436B-A90E-60D728C73C3E}" type="presParOf" srcId="{37336684-94AC-4A22-8116-7CB5CE528330}" destId="{CA0D120A-9A36-4D21-B2F3-FCDCE45E78ED}" srcOrd="0" destOrd="0" presId="urn:microsoft.com/office/officeart/2005/8/layout/orgChart1"/>
    <dgm:cxn modelId="{E774CAE5-525A-4F01-96EA-E8DA9DCA55DC}" type="presParOf" srcId="{CA0D120A-9A36-4D21-B2F3-FCDCE45E78ED}" destId="{EF7FF823-DCD8-40D0-90D0-68BD474CB2EA}" srcOrd="0" destOrd="0" presId="urn:microsoft.com/office/officeart/2005/8/layout/orgChart1"/>
    <dgm:cxn modelId="{093F2A10-ACB9-45B1-92E1-4C7362FD5D6E}" type="presParOf" srcId="{CA0D120A-9A36-4D21-B2F3-FCDCE45E78ED}" destId="{B3A23C5F-9F63-467F-A552-902CB10BE529}" srcOrd="1" destOrd="0" presId="urn:microsoft.com/office/officeart/2005/8/layout/orgChart1"/>
    <dgm:cxn modelId="{196DA5BE-2B04-4222-855A-296E304E8222}" type="presParOf" srcId="{37336684-94AC-4A22-8116-7CB5CE528330}" destId="{B4F2BC86-1D03-4B67-94D7-E12A11B48019}" srcOrd="1" destOrd="0" presId="urn:microsoft.com/office/officeart/2005/8/layout/orgChart1"/>
    <dgm:cxn modelId="{23588CC9-ED8C-4540-B005-DC9FAB62C7C3}" type="presParOf" srcId="{37336684-94AC-4A22-8116-7CB5CE528330}" destId="{47554D56-8A4B-4C89-BC31-1F780FADA8B5}" srcOrd="2" destOrd="0" presId="urn:microsoft.com/office/officeart/2005/8/layout/orgChart1"/>
    <dgm:cxn modelId="{933C9E56-7FE0-4056-8964-C3F9677B2437}" type="presParOf" srcId="{71B13EF5-2883-4C0B-988B-5735D0873AFF}" destId="{1AE456E3-321C-4211-95D9-CE58EBFDE926}" srcOrd="4" destOrd="0" presId="urn:microsoft.com/office/officeart/2005/8/layout/orgChart1"/>
    <dgm:cxn modelId="{041C8471-11A0-4F80-A3DE-E7848DC8D08A}" type="presParOf" srcId="{71B13EF5-2883-4C0B-988B-5735D0873AFF}" destId="{6C37D10D-D3A0-4C6F-A7A3-C4DC410A3A1B}" srcOrd="5" destOrd="0" presId="urn:microsoft.com/office/officeart/2005/8/layout/orgChart1"/>
    <dgm:cxn modelId="{3F1848B4-C38C-416D-B65C-DCEF2BAA4C96}" type="presParOf" srcId="{6C37D10D-D3A0-4C6F-A7A3-C4DC410A3A1B}" destId="{49397420-1BEB-4F27-B22E-75E2971DA2B1}" srcOrd="0" destOrd="0" presId="urn:microsoft.com/office/officeart/2005/8/layout/orgChart1"/>
    <dgm:cxn modelId="{6F94FEDB-4344-4B64-9818-7BA0F87D7677}" type="presParOf" srcId="{49397420-1BEB-4F27-B22E-75E2971DA2B1}" destId="{31897685-9E73-4F58-8017-E75F6E98A3D8}" srcOrd="0" destOrd="0" presId="urn:microsoft.com/office/officeart/2005/8/layout/orgChart1"/>
    <dgm:cxn modelId="{30B0800D-FDDC-45B9-826A-1C25E3CECE6C}" type="presParOf" srcId="{49397420-1BEB-4F27-B22E-75E2971DA2B1}" destId="{A474E095-E922-45BD-B300-8B4E87AF931B}" srcOrd="1" destOrd="0" presId="urn:microsoft.com/office/officeart/2005/8/layout/orgChart1"/>
    <dgm:cxn modelId="{2D7145DF-C3EE-4262-AFB7-A2AD78D8DB2B}" type="presParOf" srcId="{6C37D10D-D3A0-4C6F-A7A3-C4DC410A3A1B}" destId="{CBB991A0-0956-47AF-A014-2BA6E407B9F0}" srcOrd="1" destOrd="0" presId="urn:microsoft.com/office/officeart/2005/8/layout/orgChart1"/>
    <dgm:cxn modelId="{2D2EF977-5DF8-4178-AF86-6BDE61099888}" type="presParOf" srcId="{6C37D10D-D3A0-4C6F-A7A3-C4DC410A3A1B}" destId="{D0D34BF5-E799-403D-9C76-F5A796A5E1AC}" srcOrd="2" destOrd="0" presId="urn:microsoft.com/office/officeart/2005/8/layout/orgChart1"/>
    <dgm:cxn modelId="{48ECF854-A6AC-4C73-86C0-BE4A927DBF6E}" type="presParOf" srcId="{214CDA85-7507-4476-A63D-44185F181C1C}" destId="{B914C187-1D81-4F83-A882-8143B4C9E459}" srcOrd="2" destOrd="0" presId="urn:microsoft.com/office/officeart/2005/8/layout/orgChart1"/>
    <dgm:cxn modelId="{EC8054F3-12FC-49FC-9104-BA67B28A3D8C}" type="presParOf" srcId="{5E522B49-4807-4077-9693-6A26CC3FA144}" destId="{58C10E7C-A35B-4D07-A284-ED884CDC3169}" srcOrd="2" destOrd="0" presId="urn:microsoft.com/office/officeart/2005/8/layout/orgChart1"/>
    <dgm:cxn modelId="{726A11C0-CEF0-460B-AC87-BDE5288EF212}" type="presParOf" srcId="{5E522B49-4807-4077-9693-6A26CC3FA144}" destId="{7AA6ECCE-53A4-4399-8AB7-7FBDB5D267B5}" srcOrd="3" destOrd="0" presId="urn:microsoft.com/office/officeart/2005/8/layout/orgChart1"/>
    <dgm:cxn modelId="{0C582B5C-AE2E-4AC6-BE07-40CDB6C2652C}" type="presParOf" srcId="{7AA6ECCE-53A4-4399-8AB7-7FBDB5D267B5}" destId="{B58A9B4A-049B-4E7A-AA00-0C8C4621EE2D}" srcOrd="0" destOrd="0" presId="urn:microsoft.com/office/officeart/2005/8/layout/orgChart1"/>
    <dgm:cxn modelId="{651FBBB5-97EA-4A21-ADB7-2CF6B3089F3A}" type="presParOf" srcId="{B58A9B4A-049B-4E7A-AA00-0C8C4621EE2D}" destId="{58C6A38F-524D-4EFF-918F-283EB1D9CFE7}" srcOrd="0" destOrd="0" presId="urn:microsoft.com/office/officeart/2005/8/layout/orgChart1"/>
    <dgm:cxn modelId="{8AE6B19B-2A6D-4E39-9032-1E07EB32147F}" type="presParOf" srcId="{B58A9B4A-049B-4E7A-AA00-0C8C4621EE2D}" destId="{867B9C78-FD6C-45A8-B76B-80B40D126E02}" srcOrd="1" destOrd="0" presId="urn:microsoft.com/office/officeart/2005/8/layout/orgChart1"/>
    <dgm:cxn modelId="{B50FE0AC-56FA-4981-BADF-5601A5A7A67A}" type="presParOf" srcId="{7AA6ECCE-53A4-4399-8AB7-7FBDB5D267B5}" destId="{F92D77E8-674D-46C7-9689-109D35E857C2}" srcOrd="1" destOrd="0" presId="urn:microsoft.com/office/officeart/2005/8/layout/orgChart1"/>
    <dgm:cxn modelId="{6C8F0774-F887-4E9E-846D-A68C9887CA72}" type="presParOf" srcId="{F92D77E8-674D-46C7-9689-109D35E857C2}" destId="{7ED7DDF3-DDBF-4BB2-9F38-FA16B7A68DBB}" srcOrd="0" destOrd="0" presId="urn:microsoft.com/office/officeart/2005/8/layout/orgChart1"/>
    <dgm:cxn modelId="{78CA2D89-BC3B-499B-BFB6-1C61FDCB216B}" type="presParOf" srcId="{F92D77E8-674D-46C7-9689-109D35E857C2}" destId="{F467CD0C-5E5A-4C2D-94F3-E40C4C011C72}" srcOrd="1" destOrd="0" presId="urn:microsoft.com/office/officeart/2005/8/layout/orgChart1"/>
    <dgm:cxn modelId="{FF5EAB05-5C33-4417-ABE3-F33A0D8F75D3}" type="presParOf" srcId="{F467CD0C-5E5A-4C2D-94F3-E40C4C011C72}" destId="{5DD0B00A-870D-490F-A965-830AA9F2DF11}" srcOrd="0" destOrd="0" presId="urn:microsoft.com/office/officeart/2005/8/layout/orgChart1"/>
    <dgm:cxn modelId="{10687A65-8482-4793-965C-5DBD17725BFC}" type="presParOf" srcId="{5DD0B00A-870D-490F-A965-830AA9F2DF11}" destId="{01291CF9-D6A2-439A-8A96-9A050FFC35DF}" srcOrd="0" destOrd="0" presId="urn:microsoft.com/office/officeart/2005/8/layout/orgChart1"/>
    <dgm:cxn modelId="{49D53FB4-4A7C-43CF-9A51-B00A3B1C338A}" type="presParOf" srcId="{5DD0B00A-870D-490F-A965-830AA9F2DF11}" destId="{540C047F-E75B-4DFB-B12C-CB4349EF1414}" srcOrd="1" destOrd="0" presId="urn:microsoft.com/office/officeart/2005/8/layout/orgChart1"/>
    <dgm:cxn modelId="{1139C05B-CFBD-48F8-AB1B-5767D8B7936F}" type="presParOf" srcId="{F467CD0C-5E5A-4C2D-94F3-E40C4C011C72}" destId="{B90A6E52-1421-40D3-8121-1B1C7863CA5A}" srcOrd="1" destOrd="0" presId="urn:microsoft.com/office/officeart/2005/8/layout/orgChart1"/>
    <dgm:cxn modelId="{95015249-8F90-4319-83EB-A55F51545167}" type="presParOf" srcId="{F467CD0C-5E5A-4C2D-94F3-E40C4C011C72}" destId="{1C492E01-2B03-4A29-A3AF-71907FCEE6BF}" srcOrd="2" destOrd="0" presId="urn:microsoft.com/office/officeart/2005/8/layout/orgChart1"/>
    <dgm:cxn modelId="{B6CA36D1-2A7E-41B8-AC80-C3345B70915B}" type="presParOf" srcId="{F92D77E8-674D-46C7-9689-109D35E857C2}" destId="{0D66CB3B-2EBF-40B6-9617-458C1B2E3775}" srcOrd="2" destOrd="0" presId="urn:microsoft.com/office/officeart/2005/8/layout/orgChart1"/>
    <dgm:cxn modelId="{1CF4B499-A964-4737-82E8-FBC5C35BBE0C}" type="presParOf" srcId="{F92D77E8-674D-46C7-9689-109D35E857C2}" destId="{B1D06E4B-17EA-4414-ADB1-CD2761F0994E}" srcOrd="3" destOrd="0" presId="urn:microsoft.com/office/officeart/2005/8/layout/orgChart1"/>
    <dgm:cxn modelId="{013959F3-9CB9-4DD0-997A-2594E67CF515}" type="presParOf" srcId="{B1D06E4B-17EA-4414-ADB1-CD2761F0994E}" destId="{6563BABB-4B79-4C7F-A200-96C3C69D3A78}" srcOrd="0" destOrd="0" presId="urn:microsoft.com/office/officeart/2005/8/layout/orgChart1"/>
    <dgm:cxn modelId="{4AC02CE6-023A-4A78-A8EE-B63828541874}" type="presParOf" srcId="{6563BABB-4B79-4C7F-A200-96C3C69D3A78}" destId="{EEFE2DFD-0BE1-4549-994E-75EAB8E95ADC}" srcOrd="0" destOrd="0" presId="urn:microsoft.com/office/officeart/2005/8/layout/orgChart1"/>
    <dgm:cxn modelId="{7D63A39A-3E5D-4CC2-B4B9-D0B9A4D108AE}" type="presParOf" srcId="{6563BABB-4B79-4C7F-A200-96C3C69D3A78}" destId="{258AF0E7-9ADC-4D9E-8EB4-8911B73C7B48}" srcOrd="1" destOrd="0" presId="urn:microsoft.com/office/officeart/2005/8/layout/orgChart1"/>
    <dgm:cxn modelId="{9785F35F-B00D-4A4C-AB67-FE5F6F8A719D}" type="presParOf" srcId="{B1D06E4B-17EA-4414-ADB1-CD2761F0994E}" destId="{5FC5DD46-38D5-4957-8A63-2C1755C7A9ED}" srcOrd="1" destOrd="0" presId="urn:microsoft.com/office/officeart/2005/8/layout/orgChart1"/>
    <dgm:cxn modelId="{057F9983-984E-44BE-A189-6A3C0FFE0845}" type="presParOf" srcId="{B1D06E4B-17EA-4414-ADB1-CD2761F0994E}" destId="{525214E6-4F21-4AEC-B535-3E962F54D01A}" srcOrd="2" destOrd="0" presId="urn:microsoft.com/office/officeart/2005/8/layout/orgChart1"/>
    <dgm:cxn modelId="{1613F7CA-D76F-4B01-B05E-9876402C3325}" type="presParOf" srcId="{7AA6ECCE-53A4-4399-8AB7-7FBDB5D267B5}" destId="{8D934329-1C84-4191-94C0-A7608AC71D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6CB3B-2EBF-40B6-9617-458C1B2E3775}">
      <dsp:nvSpPr>
        <dsp:cNvPr id="0" name=""/>
        <dsp:cNvSpPr/>
      </dsp:nvSpPr>
      <dsp:spPr>
        <a:xfrm>
          <a:off x="9588045" y="2167675"/>
          <a:ext cx="333710" cy="1077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364"/>
              </a:lnTo>
              <a:lnTo>
                <a:pt x="333710" y="1077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7DDF3-DDBF-4BB2-9F38-FA16B7A68DBB}">
      <dsp:nvSpPr>
        <dsp:cNvPr id="0" name=""/>
        <dsp:cNvSpPr/>
      </dsp:nvSpPr>
      <dsp:spPr>
        <a:xfrm>
          <a:off x="9406907" y="2167675"/>
          <a:ext cx="181137" cy="1441931"/>
        </a:xfrm>
        <a:custGeom>
          <a:avLst/>
          <a:gdLst/>
          <a:ahLst/>
          <a:cxnLst/>
          <a:rect l="0" t="0" r="0" b="0"/>
          <a:pathLst>
            <a:path>
              <a:moveTo>
                <a:pt x="181137" y="0"/>
              </a:moveTo>
              <a:lnTo>
                <a:pt x="181137" y="1441931"/>
              </a:lnTo>
              <a:lnTo>
                <a:pt x="0" y="14419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0E7C-A35B-4D07-A284-ED884CDC3169}">
      <dsp:nvSpPr>
        <dsp:cNvPr id="0" name=""/>
        <dsp:cNvSpPr/>
      </dsp:nvSpPr>
      <dsp:spPr>
        <a:xfrm>
          <a:off x="6298012" y="928400"/>
          <a:ext cx="1982610" cy="702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603"/>
              </a:lnTo>
              <a:lnTo>
                <a:pt x="1982610" y="7026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456E3-321C-4211-95D9-CE58EBFDE926}">
      <dsp:nvSpPr>
        <dsp:cNvPr id="0" name=""/>
        <dsp:cNvSpPr/>
      </dsp:nvSpPr>
      <dsp:spPr>
        <a:xfrm>
          <a:off x="2774988" y="2205068"/>
          <a:ext cx="319048" cy="3446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6131"/>
              </a:lnTo>
              <a:lnTo>
                <a:pt x="319048" y="34461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11DBA-C903-48C1-B5FC-ABB0B6F98873}">
      <dsp:nvSpPr>
        <dsp:cNvPr id="0" name=""/>
        <dsp:cNvSpPr/>
      </dsp:nvSpPr>
      <dsp:spPr>
        <a:xfrm>
          <a:off x="2561921" y="2205068"/>
          <a:ext cx="213067" cy="1562902"/>
        </a:xfrm>
        <a:custGeom>
          <a:avLst/>
          <a:gdLst/>
          <a:ahLst/>
          <a:cxnLst/>
          <a:rect l="0" t="0" r="0" b="0"/>
          <a:pathLst>
            <a:path>
              <a:moveTo>
                <a:pt x="213067" y="0"/>
              </a:moveTo>
              <a:lnTo>
                <a:pt x="213067" y="1562902"/>
              </a:lnTo>
              <a:lnTo>
                <a:pt x="0" y="1562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AE318-849B-4F68-88F1-72F101B4DDCC}">
      <dsp:nvSpPr>
        <dsp:cNvPr id="0" name=""/>
        <dsp:cNvSpPr/>
      </dsp:nvSpPr>
      <dsp:spPr>
        <a:xfrm>
          <a:off x="2774988" y="2205068"/>
          <a:ext cx="869704" cy="1440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555"/>
              </a:lnTo>
              <a:lnTo>
                <a:pt x="869704" y="14405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E2A9C-12F8-4AEB-ACA1-D6FC74348235}">
      <dsp:nvSpPr>
        <dsp:cNvPr id="0" name=""/>
        <dsp:cNvSpPr/>
      </dsp:nvSpPr>
      <dsp:spPr>
        <a:xfrm>
          <a:off x="4005267" y="928400"/>
          <a:ext cx="2292744" cy="736242"/>
        </a:xfrm>
        <a:custGeom>
          <a:avLst/>
          <a:gdLst/>
          <a:ahLst/>
          <a:cxnLst/>
          <a:rect l="0" t="0" r="0" b="0"/>
          <a:pathLst>
            <a:path>
              <a:moveTo>
                <a:pt x="2292744" y="0"/>
              </a:moveTo>
              <a:lnTo>
                <a:pt x="2292744" y="736242"/>
              </a:lnTo>
              <a:lnTo>
                <a:pt x="0" y="7362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590C8-0810-4B01-9CE1-1676702A20C7}">
      <dsp:nvSpPr>
        <dsp:cNvPr id="0" name=""/>
        <dsp:cNvSpPr/>
      </dsp:nvSpPr>
      <dsp:spPr>
        <a:xfrm>
          <a:off x="4932824" y="68634"/>
          <a:ext cx="2730375" cy="859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Reasonable</a:t>
          </a:r>
          <a:r>
            <a:rPr lang="en-US" sz="2000" kern="1200" dirty="0"/>
            <a:t> Extensions/Alterations        </a:t>
          </a:r>
          <a:r>
            <a:rPr lang="en-US" sz="2000" kern="1200" dirty="0">
              <a:solidFill>
                <a:srgbClr val="FFFF00"/>
              </a:solidFill>
            </a:rPr>
            <a:t>(</a:t>
          </a:r>
          <a:r>
            <a:rPr lang="en-US" sz="2000" i="1" kern="1200" dirty="0">
              <a:solidFill>
                <a:srgbClr val="FFFF00"/>
              </a:solidFill>
            </a:rPr>
            <a:t>of Existing Programs)</a:t>
          </a:r>
        </a:p>
      </dsp:txBody>
      <dsp:txXfrm>
        <a:off x="4932824" y="68634"/>
        <a:ext cx="2730375" cy="859766"/>
      </dsp:txXfrm>
    </dsp:sp>
    <dsp:sp modelId="{4D71174C-3D90-46FD-BF91-3E05B5CD8A66}">
      <dsp:nvSpPr>
        <dsp:cNvPr id="0" name=""/>
        <dsp:cNvSpPr/>
      </dsp:nvSpPr>
      <dsp:spPr>
        <a:xfrm>
          <a:off x="1544710" y="1124217"/>
          <a:ext cx="2460557" cy="1080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Changes to degrees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(IPEDS Level 2, 3, 5, 7, 17,18,19 + </a:t>
          </a:r>
          <a:r>
            <a:rPr lang="en-US" sz="1800" kern="1200" dirty="0" err="1"/>
            <a:t>EdS</a:t>
          </a:r>
          <a:r>
            <a:rPr lang="en-US" sz="1800" kern="1200" dirty="0"/>
            <a:t>)</a:t>
          </a:r>
        </a:p>
      </dsp:txBody>
      <dsp:txXfrm>
        <a:off x="1544710" y="1124217"/>
        <a:ext cx="2460557" cy="1080851"/>
      </dsp:txXfrm>
    </dsp:sp>
    <dsp:sp modelId="{D8DDE019-B51E-4F68-88F5-E2D531CCDA70}">
      <dsp:nvSpPr>
        <dsp:cNvPr id="0" name=""/>
        <dsp:cNvSpPr/>
      </dsp:nvSpPr>
      <dsp:spPr>
        <a:xfrm>
          <a:off x="3644693" y="2598032"/>
          <a:ext cx="3092945" cy="2095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Substantive, requiring notification</a:t>
          </a:r>
          <a:r>
            <a:rPr lang="en-US" sz="1600" kern="1200" dirty="0">
              <a:solidFill>
                <a:srgbClr val="FFFF00"/>
              </a:solidFill>
            </a:rPr>
            <a:t> </a:t>
          </a:r>
          <a:r>
            <a:rPr lang="en-US" sz="1600" kern="1200" dirty="0"/>
            <a:t>              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Title change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CIP change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 Nomenclature change, excl doctoral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sym typeface="Wingdings" panose="05000000000000000000" pitchFamily="2" charset="2"/>
            </a:rPr>
            <a:t> Status change</a:t>
          </a:r>
          <a:endParaRPr lang="en-US" sz="1400" kern="1200" dirty="0">
            <a:solidFill>
              <a:schemeClr val="accent2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</a:t>
          </a:r>
          <a:r>
            <a:rPr lang="en-US" sz="1400" kern="1200" dirty="0">
              <a:solidFill>
                <a:schemeClr val="bg1"/>
              </a:solidFill>
            </a:rPr>
            <a:t> Curriculum updates, esp. </a:t>
          </a:r>
          <a:r>
            <a:rPr lang="en-US" sz="1400" kern="1200" dirty="0" err="1">
              <a:solidFill>
                <a:schemeClr val="bg1"/>
              </a:solidFill>
            </a:rPr>
            <a:t>hrs</a:t>
          </a:r>
          <a:r>
            <a:rPr lang="en-US" sz="1400" kern="1200" dirty="0">
              <a:solidFill>
                <a:schemeClr val="bg1"/>
              </a:solidFill>
            </a:rPr>
            <a:t>,         25%&lt; change &lt; 49%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FFFF00"/>
              </a:solidFill>
              <a:sym typeface="Wingdings" panose="05000000000000000000" pitchFamily="2" charset="2"/>
            </a:rPr>
            <a:t> Addition of options, </a:t>
          </a:r>
          <a:r>
            <a:rPr lang="en-US" sz="1400" strike="sngStrike" kern="1200" dirty="0">
              <a:solidFill>
                <a:srgbClr val="FFFF00"/>
              </a:solidFill>
              <a:sym typeface="Wingdings" panose="05000000000000000000" pitchFamily="2" charset="2"/>
            </a:rPr>
            <a:t>deletion of opts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644693" y="2598032"/>
        <a:ext cx="3092945" cy="2095184"/>
      </dsp:txXfrm>
    </dsp:sp>
    <dsp:sp modelId="{EF7FF823-DCD8-40D0-90D0-68BD474CB2EA}">
      <dsp:nvSpPr>
        <dsp:cNvPr id="0" name=""/>
        <dsp:cNvSpPr/>
      </dsp:nvSpPr>
      <dsp:spPr>
        <a:xfrm>
          <a:off x="603518" y="2720379"/>
          <a:ext cx="1958402" cy="2095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Substantive, requiring approval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Split existing program into two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Merge existing degree programs into one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 Doctoral programs-- nomenclature and other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 </a:t>
          </a:r>
          <a:r>
            <a:rPr lang="en-US" sz="1400" kern="1200" dirty="0" err="1">
              <a:sym typeface="Wingdings" panose="05000000000000000000" pitchFamily="2" charset="2"/>
            </a:rPr>
            <a:t>Prg</a:t>
          </a:r>
          <a:r>
            <a:rPr lang="en-US" sz="1400" kern="1200" dirty="0">
              <a:sym typeface="Wingdings" panose="05000000000000000000" pitchFamily="2" charset="2"/>
            </a:rPr>
            <a:t> changes &gt;50%</a:t>
          </a:r>
          <a:endParaRPr lang="en-US" sz="1400" kern="1200" dirty="0"/>
        </a:p>
      </dsp:txBody>
      <dsp:txXfrm>
        <a:off x="603518" y="2720379"/>
        <a:ext cx="1958402" cy="2095184"/>
      </dsp:txXfrm>
    </dsp:sp>
    <dsp:sp modelId="{31897685-9E73-4F58-8017-E75F6E98A3D8}">
      <dsp:nvSpPr>
        <dsp:cNvPr id="0" name=""/>
        <dsp:cNvSpPr/>
      </dsp:nvSpPr>
      <dsp:spPr>
        <a:xfrm>
          <a:off x="3094037" y="5214147"/>
          <a:ext cx="4190369" cy="874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FFFF00"/>
              </a:solidFill>
            </a:rPr>
            <a:t>Non-substantive changes </a:t>
          </a:r>
          <a:r>
            <a:rPr lang="en-US" sz="1400" kern="1200" dirty="0">
              <a:solidFill>
                <a:srgbClr val="FFFF00"/>
              </a:solidFill>
            </a:rPr>
            <a:t>(do not require ACHE notification)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Course updates   Minors   </a:t>
          </a:r>
          <a:r>
            <a:rPr lang="en-US" sz="1400" kern="1200" dirty="0" err="1">
              <a:solidFill>
                <a:schemeClr val="bg1"/>
              </a:solidFill>
              <a:sym typeface="Wingdings" panose="05000000000000000000" pitchFamily="2" charset="2"/>
            </a:rPr>
            <a:t>prg</a:t>
          </a: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 changes &lt;%25 modality, unless 100% change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094037" y="5214147"/>
        <a:ext cx="4190369" cy="874104"/>
      </dsp:txXfrm>
    </dsp:sp>
    <dsp:sp modelId="{58C6A38F-524D-4EFF-918F-283EB1D9CFE7}">
      <dsp:nvSpPr>
        <dsp:cNvPr id="0" name=""/>
        <dsp:cNvSpPr/>
      </dsp:nvSpPr>
      <dsp:spPr>
        <a:xfrm>
          <a:off x="8280622" y="1094331"/>
          <a:ext cx="2614844" cy="1073344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Changes to </a:t>
          </a:r>
          <a:r>
            <a:rPr lang="en-US" sz="1800" b="0" kern="1200" dirty="0">
              <a:solidFill>
                <a:srgbClr val="FFFF00"/>
              </a:solidFill>
            </a:rPr>
            <a:t>for-credit, non-degree certificates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(IPEDS Level 1a, 1b, 6, 8) </a:t>
          </a:r>
        </a:p>
      </dsp:txBody>
      <dsp:txXfrm>
        <a:off x="8280622" y="1094331"/>
        <a:ext cx="2614844" cy="1073344"/>
      </dsp:txXfrm>
    </dsp:sp>
    <dsp:sp modelId="{01291CF9-D6A2-439A-8A96-9A050FFC35DF}">
      <dsp:nvSpPr>
        <dsp:cNvPr id="0" name=""/>
        <dsp:cNvSpPr/>
      </dsp:nvSpPr>
      <dsp:spPr>
        <a:xfrm>
          <a:off x="7098217" y="2709116"/>
          <a:ext cx="2308690" cy="1800981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rgbClr val="FFFF00"/>
              </a:solidFill>
            </a:rPr>
            <a:t>Substantive, requiring notification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 Addition of new certs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sym typeface="Wingdings" panose="05000000000000000000" pitchFamily="2" charset="2"/>
            </a:rPr>
            <a:t> Deletion of certs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Title, CIP changes to certs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FFFF00"/>
              </a:solidFill>
              <a:sym typeface="Wingdings" panose="05000000000000000000" pitchFamily="2" charset="2"/>
            </a:rPr>
            <a:t> Total </a:t>
          </a:r>
          <a:r>
            <a:rPr lang="en-US" sz="1400" kern="1200" dirty="0" err="1">
              <a:solidFill>
                <a:srgbClr val="FFFF00"/>
              </a:solidFill>
              <a:sym typeface="Wingdings" panose="05000000000000000000" pitchFamily="2" charset="2"/>
            </a:rPr>
            <a:t>hrs</a:t>
          </a:r>
          <a:r>
            <a:rPr lang="en-US" sz="1400" kern="1200" dirty="0">
              <a:solidFill>
                <a:srgbClr val="FFFF00"/>
              </a:solidFill>
              <a:sym typeface="Wingdings" panose="05000000000000000000" pitchFamily="2" charset="2"/>
            </a:rPr>
            <a:t> change 1a  1b</a:t>
          </a:r>
          <a:endParaRPr lang="en-US" sz="1400" kern="1200" dirty="0">
            <a:solidFill>
              <a:srgbClr val="FFFF00"/>
            </a:solidFill>
          </a:endParaRPr>
        </a:p>
      </dsp:txBody>
      <dsp:txXfrm>
        <a:off x="7098217" y="2709116"/>
        <a:ext cx="2308690" cy="1800981"/>
      </dsp:txXfrm>
    </dsp:sp>
    <dsp:sp modelId="{EEFE2DFD-0BE1-4549-994E-75EAB8E95ADC}">
      <dsp:nvSpPr>
        <dsp:cNvPr id="0" name=""/>
        <dsp:cNvSpPr/>
      </dsp:nvSpPr>
      <dsp:spPr>
        <a:xfrm>
          <a:off x="9921755" y="2511575"/>
          <a:ext cx="1914627" cy="1466929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Non-substantive changes</a:t>
          </a:r>
          <a:r>
            <a:rPr lang="en-US" sz="1600" kern="1200" dirty="0"/>
            <a:t>                     (do not require ACHE notification)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 Course updates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FFFF00"/>
              </a:solidFill>
              <a:sym typeface="Wingdings" panose="05000000000000000000" pitchFamily="2" charset="2"/>
            </a:rPr>
            <a:t> Options for certs??</a:t>
          </a:r>
          <a:endParaRPr lang="en-US" sz="1400" kern="1200" dirty="0">
            <a:solidFill>
              <a:srgbClr val="FFFF00"/>
            </a:solidFill>
          </a:endParaRPr>
        </a:p>
      </dsp:txBody>
      <dsp:txXfrm>
        <a:off x="9921755" y="2511575"/>
        <a:ext cx="1914627" cy="1466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0B03-24F9-4795-BF27-B58A2D765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BDDE8-5D82-4D2F-A9C5-2762B66DC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A150C-6702-4BC1-864E-83CDB3C5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5B781-382A-4053-A19F-01A6AB38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E4EC6-7E09-4C57-AFAF-75641BB2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FF73-FC6A-4EE1-A252-2EE32E908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7C182-E3A8-4290-89A1-0A037E9AC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E06D1-5DA0-4102-92DB-7AEA3639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1D421-03CB-4C74-9266-7029C111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BB0ED-7EDE-4AC0-911B-BE591770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997E57-5399-435D-93B6-F82212514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EEC11-0630-44A5-AC43-2C775762E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21916-DA5C-479C-B45B-1DE99BEF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BB679-A95B-4FEA-9C42-653DCE16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1C089-EA49-4F2E-BD84-ADC625F2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1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56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27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8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3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6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7B17-3EC9-4950-9413-4295A85E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55DB8-5554-4FC3-9B9D-DB3C3F95F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6593D-AF63-4B52-A1FD-DDA8D5B12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7B77D-0A50-459B-8711-C705D07F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ECE64-489C-4C4D-9D0C-42C70C66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7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34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8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3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90AF-1E50-49FA-8675-6A1CC8D4B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8A7-B7AF-4D66-8862-F451C12DB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E881A-136C-46EC-B8C7-F3EBB510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FF4D3-A722-41FF-B295-26828500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5864B-896E-486E-BCA9-B38B964D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7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2E228-163D-4A9F-8395-E83FA6F3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DA2AE-D967-44E4-BAF0-495947BC7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1092E-263C-47C6-8A36-769496FD5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13498-4DD6-460B-9C40-35CCC42B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A30A7-BDBE-4457-88F6-FA9EC94D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83966-91EF-45F6-8D1D-783861E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B500-730A-4896-91BE-CEB7E7AF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8E8E3-3024-4B36-94C3-B6FE7969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8641E-8567-48C3-A633-BF908AE76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58A27-CDF0-4D88-837E-B7A1A960E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42791-9A9C-43B2-B84C-9ACC42DB7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EE791-6D3C-4561-B8BE-BFEF74FC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8042F-FE09-4A23-A6DB-BA5CE6BD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2B1AF-F2C1-48EB-9413-D71BF3B4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2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450B-9D14-4B69-AE01-BD8C74FC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C2D37-9A70-4982-8E78-1ADC3D22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AB217-6D88-4AF9-8C53-AB6E8EF7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43EE4-AC33-4DA7-B800-9D64A8D7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6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0CE07-5C2B-47CB-B831-6D1002F3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D0688-2BFD-4206-9644-7A08F8B8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3B23C-47BB-49B2-9F9D-35A0BD64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13C1-2BB9-4493-BD02-8588C1CD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AFCD-2407-4377-91CE-73584EFA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DFBA4-EBC4-4B4B-BB75-0265EBD9F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EEEF1-6030-40C8-970F-FFE3E57C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FA999-0AB6-430B-B9EE-01F0B89F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18E06-5576-411B-A451-95007873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1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07A3-F7EE-4E59-A4C2-BE57F6608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580DB0-C6BE-4009-801C-A02BBB4EE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CCA04-8603-4665-9BEB-0D06BEFBE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ED075-0B3A-43FA-AB51-D27B44CA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18360-890B-4989-96DA-01D182FF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2F306-1490-4E09-984D-46412C7E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4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16E74-199A-4521-BA0C-757A7B03B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62BE7-0C5E-48B1-859D-267CB05F4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6E61-6CA7-4C3F-8560-08C85885F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51E0A-2634-4EDD-9753-F1654066877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13A73-FD7E-40BA-992D-DF9A22C49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9866F-9B75-49DC-9284-4B6DB42FE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6FCB-6CC6-4975-9755-69ABB9C1509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D39B-5A44-44DA-A967-458605B7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7071" y="-285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8975" algn="l"/>
              </a:tabLs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Proposed Updates to Chapter 300-2-1-.06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FC54D0-983E-40FB-A366-A8EEFC64B692}"/>
              </a:ext>
            </a:extLst>
          </p:cNvPr>
          <p:cNvSpPr txBox="1"/>
          <p:nvPr/>
        </p:nvSpPr>
        <p:spPr>
          <a:xfrm>
            <a:off x="857251" y="819150"/>
            <a:ext cx="1081087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7320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Courier New" panose="02070309020205020404" pitchFamily="49" charset="0"/>
                <a:cs typeface="+mn-cs"/>
              </a:rPr>
              <a:t>300-2-1-.06	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Courier New" panose="02070309020205020404" pitchFamily="49" charset="0"/>
                <a:cs typeface="+mn-cs"/>
              </a:rPr>
              <a:t>Reasonable Extensions and Alterations of Existing Units and Programs of Instruction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Courier New" panose="02070309020205020404" pitchFamily="49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2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Last Amended: 2018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Synopsis of Section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This section describes extensions and alterations to instructional units and academic programs, including changes to the academic program inventory, addition of program options, and establishment of non-degree certificates. Before the 2018 amendment, this section required Commission approval for nearly all extensions and alterations. Under the amended version, many changes only require notification to the Commission.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Summary of Recommended Changes: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Units of instruction and instructional role should be treated separately and not included in this section.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Language describing changes to program status should be moved to the next section.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Subsections need to be substantially reorganized to improve clarity.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organizational structure should align with substantive change requirements for accreditation, to include the following categories: substantive requiring approval, substantive requiring notification, and non-substantive.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Definitions should be added to distinguish among levels of non-degree certificates.</a:t>
            </a:r>
          </a:p>
        </p:txBody>
      </p:sp>
    </p:spTree>
    <p:extLst>
      <p:ext uri="{BB962C8B-B14F-4D97-AF65-F5344CB8AC3E}">
        <p14:creationId xmlns:p14="http://schemas.microsoft.com/office/powerpoint/2010/main" val="109549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7071" y="-285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8975" algn="l"/>
              </a:tabLs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Proposed Updates to Chapter 300-2-1-.07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FC54D0-983E-40FB-A366-A8EEFC64B692}"/>
              </a:ext>
            </a:extLst>
          </p:cNvPr>
          <p:cNvSpPr txBox="1"/>
          <p:nvPr/>
        </p:nvSpPr>
        <p:spPr>
          <a:xfrm>
            <a:off x="1133476" y="962025"/>
            <a:ext cx="9896474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7320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Courier New" panose="02070309020205020404" pitchFamily="49" charset="0"/>
                <a:cs typeface="+mn-cs"/>
              </a:rPr>
              <a:t>300-2-1-.07	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Courier New" panose="02070309020205020404" pitchFamily="49" charset="0"/>
                <a:cs typeface="+mn-cs"/>
              </a:rPr>
              <a:t>Operational Policy on Inactive Status and Reinstatement of Programs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Courier New" panose="02070309020205020404" pitchFamily="49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2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Last Amended: 1997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Synopsis of Section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This section defines “inactive” status for academic programs and sets forth the circumstances under which an institution can reinstate an inactive program.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Summary of Recommended Changes: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section should be broadened to include all status changes for academic programs. This would involve adding definitions for other status options: active, deleted, and moved.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Procedures for notifying the Commission of status changes should be put forth. </a:t>
            </a:r>
          </a:p>
        </p:txBody>
      </p:sp>
    </p:spTree>
    <p:extLst>
      <p:ext uri="{BB962C8B-B14F-4D97-AF65-F5344CB8AC3E}">
        <p14:creationId xmlns:p14="http://schemas.microsoft.com/office/powerpoint/2010/main" val="282805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7F03D4-DB14-4EC6-BC31-6F8305903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830873"/>
              </p:ext>
            </p:extLst>
          </p:nvPr>
        </p:nvGraphicFramePr>
        <p:xfrm>
          <a:off x="70304" y="123574"/>
          <a:ext cx="12287250" cy="7189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70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473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McGill</dc:creator>
  <cp:lastModifiedBy>Shelia McFarland</cp:lastModifiedBy>
  <cp:revision>18</cp:revision>
  <dcterms:created xsi:type="dcterms:W3CDTF">2022-09-15T15:13:24Z</dcterms:created>
  <dcterms:modified xsi:type="dcterms:W3CDTF">2023-10-06T15:19:42Z</dcterms:modified>
</cp:coreProperties>
</file>